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EB8AF-6939-4745-8ECF-9A6BEC04A9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l-GR"/>
        </a:p>
      </dgm:t>
    </dgm:pt>
    <dgm:pt modelId="{96EBDB3B-7E62-47DC-A6BC-1CBC5940D3E4}">
      <dgm:prSet phldrT="[Κείμενο]" phldr="0" custT="1"/>
      <dgm:spPr/>
      <dgm:t>
        <a:bodyPr/>
        <a:lstStyle/>
        <a:p>
          <a:r>
            <a:rPr lang="el-GR" sz="1800" b="1" spc="100" baseline="0" dirty="0">
              <a:solidFill>
                <a:srgbClr val="FF0000"/>
              </a:solidFill>
            </a:rPr>
            <a:t>Καρτέλα Χρήστη</a:t>
          </a:r>
        </a:p>
      </dgm:t>
    </dgm:pt>
    <dgm:pt modelId="{6A618BF0-33CE-4B32-9D62-FE1FF207F9EF}" type="parTrans" cxnId="{A6520100-56FF-425D-8E30-57FF62CFEC13}">
      <dgm:prSet/>
      <dgm:spPr/>
      <dgm:t>
        <a:bodyPr/>
        <a:lstStyle/>
        <a:p>
          <a:endParaRPr lang="el-GR"/>
        </a:p>
      </dgm:t>
    </dgm:pt>
    <dgm:pt modelId="{939CD8C2-EA30-4B5E-A321-93916A5054EA}" type="sibTrans" cxnId="{A6520100-56FF-425D-8E30-57FF62CFEC13}">
      <dgm:prSet/>
      <dgm:spPr/>
      <dgm:t>
        <a:bodyPr/>
        <a:lstStyle/>
        <a:p>
          <a:endParaRPr lang="el-GR"/>
        </a:p>
      </dgm:t>
    </dgm:pt>
    <dgm:pt modelId="{4FEB709F-2C39-4A36-8022-67BFB7862E10}">
      <dgm:prSet phldrT="[Κείμενο]" phldr="0" custT="1"/>
      <dgm:spPr/>
      <dgm:t>
        <a:bodyPr/>
        <a:lstStyle/>
        <a:p>
          <a:r>
            <a:rPr lang="el-GR" sz="1800" dirty="0">
              <a:solidFill>
                <a:schemeClr val="tx1"/>
              </a:solidFill>
            </a:rPr>
            <a:t>Ειδοποιήσεις</a:t>
          </a:r>
        </a:p>
      </dgm:t>
    </dgm:pt>
    <dgm:pt modelId="{24A46674-6B0F-43F1-AAD2-A398A0DA6268}" type="parTrans" cxnId="{61323BE4-68EC-4113-B5F0-E210B5161A78}">
      <dgm:prSet/>
      <dgm:spPr/>
      <dgm:t>
        <a:bodyPr/>
        <a:lstStyle/>
        <a:p>
          <a:endParaRPr lang="el-GR"/>
        </a:p>
      </dgm:t>
    </dgm:pt>
    <dgm:pt modelId="{FD20718C-9976-4613-A59B-3572CA2C948B}" type="sibTrans" cxnId="{61323BE4-68EC-4113-B5F0-E210B5161A78}">
      <dgm:prSet/>
      <dgm:spPr/>
      <dgm:t>
        <a:bodyPr/>
        <a:lstStyle/>
        <a:p>
          <a:endParaRPr lang="el-GR"/>
        </a:p>
      </dgm:t>
    </dgm:pt>
    <dgm:pt modelId="{F62B0B87-9611-43F6-8664-BCE1823C2C15}">
      <dgm:prSet phldrT="[Κείμενο]" phldr="0" custT="1"/>
      <dgm:spPr/>
      <dgm:t>
        <a:bodyPr/>
        <a:lstStyle/>
        <a:p>
          <a:pPr marL="0" lvl="0" indent="0" algn="l" defTabSz="666750">
            <a:lnSpc>
              <a:spcPct val="90000"/>
            </a:lnSpc>
            <a:spcBef>
              <a:spcPct val="0"/>
            </a:spcBef>
            <a:spcAft>
              <a:spcPct val="35000"/>
            </a:spcAft>
            <a:buNone/>
          </a:pPr>
          <a:r>
            <a:rPr lang="el-GR" sz="1800" b="1" i="0" u="none" kern="1200" dirty="0">
              <a:solidFill>
                <a:srgbClr val="FF0000"/>
              </a:solidFill>
              <a:latin typeface="+mn-lt"/>
              <a:ea typeface="+mn-ea"/>
              <a:cs typeface="+mn-cs"/>
            </a:rPr>
            <a:t>Καρτέλα Χρήστη</a:t>
          </a:r>
        </a:p>
      </dgm:t>
    </dgm:pt>
    <dgm:pt modelId="{C6288BE4-322A-4342-AAD8-D8AF6B838191}" type="parTrans" cxnId="{4734486C-880E-4355-A603-ED11B408E10B}">
      <dgm:prSet/>
      <dgm:spPr/>
      <dgm:t>
        <a:bodyPr/>
        <a:lstStyle/>
        <a:p>
          <a:endParaRPr lang="el-GR"/>
        </a:p>
      </dgm:t>
    </dgm:pt>
    <dgm:pt modelId="{EDA65841-1D3C-4860-8C25-E57964C072CA}" type="sibTrans" cxnId="{4734486C-880E-4355-A603-ED11B408E10B}">
      <dgm:prSet/>
      <dgm:spPr/>
      <dgm:t>
        <a:bodyPr/>
        <a:lstStyle/>
        <a:p>
          <a:endParaRPr lang="el-GR"/>
        </a:p>
      </dgm:t>
    </dgm:pt>
    <dgm:pt modelId="{A88F7E59-3A35-4ACC-8492-DF6C9F248939}">
      <dgm:prSet phldrT="[Κείμενο]" phldr="0" custT="1"/>
      <dgm:spPr/>
      <dgm:t>
        <a:bodyPr/>
        <a:lstStyle/>
        <a:p>
          <a:r>
            <a:rPr lang="el-GR" sz="1800" dirty="0"/>
            <a:t>Ωρομίσθια</a:t>
          </a:r>
        </a:p>
      </dgm:t>
    </dgm:pt>
    <dgm:pt modelId="{0E1F3859-02AB-4E6A-A6F0-6924C0C4C9F6}" type="parTrans" cxnId="{4539D84A-A879-44FA-917A-34D9C7DF9282}">
      <dgm:prSet/>
      <dgm:spPr/>
      <dgm:t>
        <a:bodyPr/>
        <a:lstStyle/>
        <a:p>
          <a:endParaRPr lang="el-GR"/>
        </a:p>
      </dgm:t>
    </dgm:pt>
    <dgm:pt modelId="{0C2DB1B8-8BFD-443C-A196-8BFFF3799D24}" type="sibTrans" cxnId="{4539D84A-A879-44FA-917A-34D9C7DF9282}">
      <dgm:prSet/>
      <dgm:spPr/>
      <dgm:t>
        <a:bodyPr/>
        <a:lstStyle/>
        <a:p>
          <a:endParaRPr lang="el-GR"/>
        </a:p>
      </dgm:t>
    </dgm:pt>
    <dgm:pt modelId="{659BA31E-E64C-41F1-8A55-72DB7E66CA4B}">
      <dgm:prSet phldrT="[Κείμενο]" phldr="0" custT="1"/>
      <dgm:spPr/>
      <dgm:t>
        <a:bodyPr/>
        <a:lstStyle/>
        <a:p>
          <a:r>
            <a:rPr lang="el-GR" sz="1800" b="1" dirty="0">
              <a:solidFill>
                <a:srgbClr val="FF0000"/>
              </a:solidFill>
            </a:rPr>
            <a:t>Παρακολούθηση Έργων</a:t>
          </a:r>
        </a:p>
      </dgm:t>
    </dgm:pt>
    <dgm:pt modelId="{A0B85B7F-05B7-4FCC-BA1F-9A34CA8BF88B}" type="parTrans" cxnId="{54477EF0-9990-45B7-A85A-BA71D96F8302}">
      <dgm:prSet/>
      <dgm:spPr/>
      <dgm:t>
        <a:bodyPr/>
        <a:lstStyle/>
        <a:p>
          <a:endParaRPr lang="el-GR"/>
        </a:p>
      </dgm:t>
    </dgm:pt>
    <dgm:pt modelId="{3D095CC0-B07C-4444-BD88-C4869FBE47F4}" type="sibTrans" cxnId="{54477EF0-9990-45B7-A85A-BA71D96F8302}">
      <dgm:prSet/>
      <dgm:spPr/>
      <dgm:t>
        <a:bodyPr/>
        <a:lstStyle/>
        <a:p>
          <a:endParaRPr lang="el-GR"/>
        </a:p>
      </dgm:t>
    </dgm:pt>
    <dgm:pt modelId="{1F343EB4-D20D-43A1-9AB4-1EDA3EF89853}">
      <dgm:prSet phldrT="[Κείμενο]" phldr="0" custT="1"/>
      <dgm:spPr/>
      <dgm:t>
        <a:bodyPr/>
        <a:lstStyle/>
        <a:p>
          <a:r>
            <a:rPr lang="el-GR" sz="1800" dirty="0"/>
            <a:t>Εκχώρηση Δικαιωμάτων</a:t>
          </a:r>
        </a:p>
      </dgm:t>
    </dgm:pt>
    <dgm:pt modelId="{8FF5D264-2F3A-492C-9905-B22CE1143F5F}" type="parTrans" cxnId="{ED752F7B-4D5E-4F30-A9EA-D7C4883E8582}">
      <dgm:prSet/>
      <dgm:spPr/>
      <dgm:t>
        <a:bodyPr/>
        <a:lstStyle/>
        <a:p>
          <a:endParaRPr lang="el-GR"/>
        </a:p>
      </dgm:t>
    </dgm:pt>
    <dgm:pt modelId="{9E7C037D-7740-46D9-B0EF-95331DEDE3D5}" type="sibTrans" cxnId="{ED752F7B-4D5E-4F30-A9EA-D7C4883E8582}">
      <dgm:prSet/>
      <dgm:spPr/>
      <dgm:t>
        <a:bodyPr/>
        <a:lstStyle/>
        <a:p>
          <a:endParaRPr lang="el-GR"/>
        </a:p>
      </dgm:t>
    </dgm:pt>
    <dgm:pt modelId="{9D6CFAB9-E417-45DA-B4D7-81C79A60240C}">
      <dgm:prSet phldrT="[Κείμενο]" phldr="0" custT="1"/>
      <dgm:spPr/>
      <dgm:t>
        <a:bodyPr/>
        <a:lstStyle/>
        <a:p>
          <a:r>
            <a:rPr lang="el-GR" sz="1800" b="1" dirty="0">
              <a:solidFill>
                <a:srgbClr val="FF0000"/>
              </a:solidFill>
            </a:rPr>
            <a:t>Παρακολούθηση Έργων</a:t>
          </a:r>
        </a:p>
      </dgm:t>
    </dgm:pt>
    <dgm:pt modelId="{B3F206FA-7212-422F-BBD8-6809D4D22E81}" type="parTrans" cxnId="{1891C07F-0E1E-4C87-8962-724211B10A37}">
      <dgm:prSet/>
      <dgm:spPr/>
      <dgm:t>
        <a:bodyPr/>
        <a:lstStyle/>
        <a:p>
          <a:endParaRPr lang="el-GR"/>
        </a:p>
      </dgm:t>
    </dgm:pt>
    <dgm:pt modelId="{498DDB0B-2A19-47B3-805F-B156AA4C9A89}" type="sibTrans" cxnId="{1891C07F-0E1E-4C87-8962-724211B10A37}">
      <dgm:prSet/>
      <dgm:spPr/>
      <dgm:t>
        <a:bodyPr/>
        <a:lstStyle/>
        <a:p>
          <a:endParaRPr lang="el-GR"/>
        </a:p>
      </dgm:t>
    </dgm:pt>
    <dgm:pt modelId="{2CDF8440-9AA8-46C0-8503-9C65D10AE128}">
      <dgm:prSet phldrT="[Κείμενο]" phldr="0" custT="1"/>
      <dgm:spPr/>
      <dgm:t>
        <a:bodyPr/>
        <a:lstStyle/>
        <a:p>
          <a:r>
            <a:rPr lang="el-GR" sz="1800" dirty="0"/>
            <a:t>Δυναμικές Αναζητήσεις</a:t>
          </a:r>
        </a:p>
      </dgm:t>
    </dgm:pt>
    <dgm:pt modelId="{CE7C922D-7E8E-4A99-BC33-A40C32FA7010}" type="parTrans" cxnId="{A83A0914-8B7B-4395-858C-8AD21F9D5AAF}">
      <dgm:prSet/>
      <dgm:spPr/>
      <dgm:t>
        <a:bodyPr/>
        <a:lstStyle/>
        <a:p>
          <a:endParaRPr lang="el-GR"/>
        </a:p>
      </dgm:t>
    </dgm:pt>
    <dgm:pt modelId="{EC63F764-B4D2-4034-A702-58158F925F50}" type="sibTrans" cxnId="{A83A0914-8B7B-4395-858C-8AD21F9D5AAF}">
      <dgm:prSet/>
      <dgm:spPr/>
      <dgm:t>
        <a:bodyPr/>
        <a:lstStyle/>
        <a:p>
          <a:endParaRPr lang="el-GR"/>
        </a:p>
      </dgm:t>
    </dgm:pt>
    <dgm:pt modelId="{98AB7EFA-7581-4E20-A2CD-F110DAC76CD2}" type="pres">
      <dgm:prSet presAssocID="{210EB8AF-6939-4745-8ECF-9A6BEC04A9B2}" presName="Name0" presStyleCnt="0">
        <dgm:presLayoutVars>
          <dgm:chMax/>
          <dgm:chPref/>
          <dgm:dir/>
        </dgm:presLayoutVars>
      </dgm:prSet>
      <dgm:spPr/>
    </dgm:pt>
    <dgm:pt modelId="{8202F1F7-DF56-4491-B077-2D5642DB35C1}" type="pres">
      <dgm:prSet presAssocID="{96EBDB3B-7E62-47DC-A6BC-1CBC5940D3E4}" presName="parenttextcomposite" presStyleCnt="0"/>
      <dgm:spPr/>
    </dgm:pt>
    <dgm:pt modelId="{893C6B34-5811-4602-BF77-7CF719C9650C}" type="pres">
      <dgm:prSet presAssocID="{96EBDB3B-7E62-47DC-A6BC-1CBC5940D3E4}" presName="parenttext" presStyleLbl="revTx" presStyleIdx="0" presStyleCnt="4">
        <dgm:presLayoutVars>
          <dgm:chMax/>
          <dgm:chPref val="2"/>
          <dgm:bulletEnabled val="1"/>
        </dgm:presLayoutVars>
      </dgm:prSet>
      <dgm:spPr/>
    </dgm:pt>
    <dgm:pt modelId="{6B16E85C-0723-4CF3-8337-79AAC84FCB0C}" type="pres">
      <dgm:prSet presAssocID="{96EBDB3B-7E62-47DC-A6BC-1CBC5940D3E4}" presName="composite" presStyleCnt="0"/>
      <dgm:spPr/>
    </dgm:pt>
    <dgm:pt modelId="{0A6E2280-8BC4-440E-9E83-B3FF89499768}" type="pres">
      <dgm:prSet presAssocID="{96EBDB3B-7E62-47DC-A6BC-1CBC5940D3E4}" presName="chevron1" presStyleLbl="alignNode1" presStyleIdx="0" presStyleCnt="28"/>
      <dgm:spPr/>
    </dgm:pt>
    <dgm:pt modelId="{D6996EF5-1EF3-43F8-9ED3-D21E8ECF7AB9}" type="pres">
      <dgm:prSet presAssocID="{96EBDB3B-7E62-47DC-A6BC-1CBC5940D3E4}" presName="chevron2" presStyleLbl="alignNode1" presStyleIdx="1" presStyleCnt="28"/>
      <dgm:spPr/>
    </dgm:pt>
    <dgm:pt modelId="{50A4F3A3-32A9-4DC7-9FB9-6BEF69FEBA36}" type="pres">
      <dgm:prSet presAssocID="{96EBDB3B-7E62-47DC-A6BC-1CBC5940D3E4}" presName="chevron3" presStyleLbl="alignNode1" presStyleIdx="2" presStyleCnt="28"/>
      <dgm:spPr/>
    </dgm:pt>
    <dgm:pt modelId="{EFDA42E0-4DD0-4362-9F52-06907B9753F2}" type="pres">
      <dgm:prSet presAssocID="{96EBDB3B-7E62-47DC-A6BC-1CBC5940D3E4}" presName="chevron4" presStyleLbl="alignNode1" presStyleIdx="3" presStyleCnt="28"/>
      <dgm:spPr/>
    </dgm:pt>
    <dgm:pt modelId="{F1D54EC7-B9A6-4D07-9438-44D2872728F8}" type="pres">
      <dgm:prSet presAssocID="{96EBDB3B-7E62-47DC-A6BC-1CBC5940D3E4}" presName="chevron5" presStyleLbl="alignNode1" presStyleIdx="4" presStyleCnt="28"/>
      <dgm:spPr/>
    </dgm:pt>
    <dgm:pt modelId="{F9E32547-D834-4783-80A1-C8E06D21D579}" type="pres">
      <dgm:prSet presAssocID="{96EBDB3B-7E62-47DC-A6BC-1CBC5940D3E4}" presName="chevron6" presStyleLbl="alignNode1" presStyleIdx="5" presStyleCnt="28"/>
      <dgm:spPr/>
    </dgm:pt>
    <dgm:pt modelId="{7B1D5866-2607-4A8F-8BE0-EDDB65853F45}" type="pres">
      <dgm:prSet presAssocID="{96EBDB3B-7E62-47DC-A6BC-1CBC5940D3E4}" presName="chevron7" presStyleLbl="alignNode1" presStyleIdx="6" presStyleCnt="28"/>
      <dgm:spPr/>
    </dgm:pt>
    <dgm:pt modelId="{FE067A86-686E-4685-B2DB-E813858A9289}" type="pres">
      <dgm:prSet presAssocID="{96EBDB3B-7E62-47DC-A6BC-1CBC5940D3E4}" presName="childtext" presStyleLbl="solidFgAcc1" presStyleIdx="0" presStyleCnt="4">
        <dgm:presLayoutVars>
          <dgm:chMax/>
          <dgm:chPref val="0"/>
          <dgm:bulletEnabled val="1"/>
        </dgm:presLayoutVars>
      </dgm:prSet>
      <dgm:spPr/>
    </dgm:pt>
    <dgm:pt modelId="{281D408A-7AC7-43A0-B0E6-4638366ACB53}" type="pres">
      <dgm:prSet presAssocID="{939CD8C2-EA30-4B5E-A321-93916A5054EA}" presName="sibTrans" presStyleCnt="0"/>
      <dgm:spPr/>
    </dgm:pt>
    <dgm:pt modelId="{8D9CE6F0-87E2-4BCC-B367-19BD4AE80E99}" type="pres">
      <dgm:prSet presAssocID="{F62B0B87-9611-43F6-8664-BCE1823C2C15}" presName="parenttextcomposite" presStyleCnt="0"/>
      <dgm:spPr/>
    </dgm:pt>
    <dgm:pt modelId="{6352E41A-E477-4603-B826-86F010283990}" type="pres">
      <dgm:prSet presAssocID="{F62B0B87-9611-43F6-8664-BCE1823C2C15}" presName="parenttext" presStyleLbl="revTx" presStyleIdx="1" presStyleCnt="4">
        <dgm:presLayoutVars>
          <dgm:chMax/>
          <dgm:chPref val="2"/>
          <dgm:bulletEnabled val="1"/>
        </dgm:presLayoutVars>
      </dgm:prSet>
      <dgm:spPr/>
    </dgm:pt>
    <dgm:pt modelId="{F74B1B4D-5D2B-4927-B936-D6B4A19E25A2}" type="pres">
      <dgm:prSet presAssocID="{F62B0B87-9611-43F6-8664-BCE1823C2C15}" presName="composite" presStyleCnt="0"/>
      <dgm:spPr/>
    </dgm:pt>
    <dgm:pt modelId="{3AAA3A18-B481-400E-93C8-85EB28EA9AC8}" type="pres">
      <dgm:prSet presAssocID="{F62B0B87-9611-43F6-8664-BCE1823C2C15}" presName="chevron1" presStyleLbl="alignNode1" presStyleIdx="7" presStyleCnt="28"/>
      <dgm:spPr/>
    </dgm:pt>
    <dgm:pt modelId="{DB806B94-909D-44A2-895D-534CE291E68C}" type="pres">
      <dgm:prSet presAssocID="{F62B0B87-9611-43F6-8664-BCE1823C2C15}" presName="chevron2" presStyleLbl="alignNode1" presStyleIdx="8" presStyleCnt="28"/>
      <dgm:spPr/>
    </dgm:pt>
    <dgm:pt modelId="{32A76798-6C8F-4ACB-8C57-4D32864D7DEA}" type="pres">
      <dgm:prSet presAssocID="{F62B0B87-9611-43F6-8664-BCE1823C2C15}" presName="chevron3" presStyleLbl="alignNode1" presStyleIdx="9" presStyleCnt="28"/>
      <dgm:spPr/>
    </dgm:pt>
    <dgm:pt modelId="{20F85965-FE8F-46E1-AD7D-E819D5BBB54B}" type="pres">
      <dgm:prSet presAssocID="{F62B0B87-9611-43F6-8664-BCE1823C2C15}" presName="chevron4" presStyleLbl="alignNode1" presStyleIdx="10" presStyleCnt="28"/>
      <dgm:spPr/>
    </dgm:pt>
    <dgm:pt modelId="{A79FE05D-B4A9-4668-AB4A-F65B791D7184}" type="pres">
      <dgm:prSet presAssocID="{F62B0B87-9611-43F6-8664-BCE1823C2C15}" presName="chevron5" presStyleLbl="alignNode1" presStyleIdx="11" presStyleCnt="28"/>
      <dgm:spPr/>
    </dgm:pt>
    <dgm:pt modelId="{486FF3FC-085B-44CE-B1CE-4EE67C189C5F}" type="pres">
      <dgm:prSet presAssocID="{F62B0B87-9611-43F6-8664-BCE1823C2C15}" presName="chevron6" presStyleLbl="alignNode1" presStyleIdx="12" presStyleCnt="28"/>
      <dgm:spPr/>
    </dgm:pt>
    <dgm:pt modelId="{09A33DD5-FF02-4D48-A8E6-15EDE89975F4}" type="pres">
      <dgm:prSet presAssocID="{F62B0B87-9611-43F6-8664-BCE1823C2C15}" presName="chevron7" presStyleLbl="alignNode1" presStyleIdx="13" presStyleCnt="28"/>
      <dgm:spPr/>
    </dgm:pt>
    <dgm:pt modelId="{D3C91373-C148-4C0D-8EF6-07CC79BF8E2B}" type="pres">
      <dgm:prSet presAssocID="{F62B0B87-9611-43F6-8664-BCE1823C2C15}" presName="childtext" presStyleLbl="solidFgAcc1" presStyleIdx="1" presStyleCnt="4">
        <dgm:presLayoutVars>
          <dgm:chMax/>
          <dgm:chPref val="0"/>
          <dgm:bulletEnabled val="1"/>
        </dgm:presLayoutVars>
      </dgm:prSet>
      <dgm:spPr/>
    </dgm:pt>
    <dgm:pt modelId="{A0AF268A-48BA-4810-A2DD-DDF43F2F5F77}" type="pres">
      <dgm:prSet presAssocID="{EDA65841-1D3C-4860-8C25-E57964C072CA}" presName="sibTrans" presStyleCnt="0"/>
      <dgm:spPr/>
    </dgm:pt>
    <dgm:pt modelId="{205044B1-A012-496C-812A-9F165FAD392C}" type="pres">
      <dgm:prSet presAssocID="{659BA31E-E64C-41F1-8A55-72DB7E66CA4B}" presName="parenttextcomposite" presStyleCnt="0"/>
      <dgm:spPr/>
    </dgm:pt>
    <dgm:pt modelId="{41F116DB-FC79-4B02-996E-247071CF4E0B}" type="pres">
      <dgm:prSet presAssocID="{659BA31E-E64C-41F1-8A55-72DB7E66CA4B}" presName="parenttext" presStyleLbl="revTx" presStyleIdx="2" presStyleCnt="4">
        <dgm:presLayoutVars>
          <dgm:chMax/>
          <dgm:chPref val="2"/>
          <dgm:bulletEnabled val="1"/>
        </dgm:presLayoutVars>
      </dgm:prSet>
      <dgm:spPr/>
    </dgm:pt>
    <dgm:pt modelId="{4C5773C8-ED48-4B3C-812B-4D139402BE9A}" type="pres">
      <dgm:prSet presAssocID="{659BA31E-E64C-41F1-8A55-72DB7E66CA4B}" presName="composite" presStyleCnt="0"/>
      <dgm:spPr/>
    </dgm:pt>
    <dgm:pt modelId="{663BA966-6186-4D4C-9DF4-93BFE2FCA25C}" type="pres">
      <dgm:prSet presAssocID="{659BA31E-E64C-41F1-8A55-72DB7E66CA4B}" presName="chevron1" presStyleLbl="alignNode1" presStyleIdx="14" presStyleCnt="28"/>
      <dgm:spPr/>
    </dgm:pt>
    <dgm:pt modelId="{765B242F-BA95-4AA7-8B75-16698F5A5DAC}" type="pres">
      <dgm:prSet presAssocID="{659BA31E-E64C-41F1-8A55-72DB7E66CA4B}" presName="chevron2" presStyleLbl="alignNode1" presStyleIdx="15" presStyleCnt="28"/>
      <dgm:spPr/>
    </dgm:pt>
    <dgm:pt modelId="{D9BD1C50-D908-4CB3-8717-E254BEFA5639}" type="pres">
      <dgm:prSet presAssocID="{659BA31E-E64C-41F1-8A55-72DB7E66CA4B}" presName="chevron3" presStyleLbl="alignNode1" presStyleIdx="16" presStyleCnt="28"/>
      <dgm:spPr/>
    </dgm:pt>
    <dgm:pt modelId="{17168F6C-10A9-42A6-8135-C5E7F80BC949}" type="pres">
      <dgm:prSet presAssocID="{659BA31E-E64C-41F1-8A55-72DB7E66CA4B}" presName="chevron4" presStyleLbl="alignNode1" presStyleIdx="17" presStyleCnt="28"/>
      <dgm:spPr/>
    </dgm:pt>
    <dgm:pt modelId="{0CCA5299-1555-4AFF-AF5E-9F90CFA0A5F2}" type="pres">
      <dgm:prSet presAssocID="{659BA31E-E64C-41F1-8A55-72DB7E66CA4B}" presName="chevron5" presStyleLbl="alignNode1" presStyleIdx="18" presStyleCnt="28"/>
      <dgm:spPr/>
    </dgm:pt>
    <dgm:pt modelId="{C273C7CA-7B1B-453F-B8B7-50FE44569BD4}" type="pres">
      <dgm:prSet presAssocID="{659BA31E-E64C-41F1-8A55-72DB7E66CA4B}" presName="chevron6" presStyleLbl="alignNode1" presStyleIdx="19" presStyleCnt="28"/>
      <dgm:spPr/>
    </dgm:pt>
    <dgm:pt modelId="{A91A05FE-8DA3-4F76-8936-A021CD493E6F}" type="pres">
      <dgm:prSet presAssocID="{659BA31E-E64C-41F1-8A55-72DB7E66CA4B}" presName="chevron7" presStyleLbl="alignNode1" presStyleIdx="20" presStyleCnt="28"/>
      <dgm:spPr/>
    </dgm:pt>
    <dgm:pt modelId="{F16182C5-B979-4E3D-AE5B-27884E690004}" type="pres">
      <dgm:prSet presAssocID="{659BA31E-E64C-41F1-8A55-72DB7E66CA4B}" presName="childtext" presStyleLbl="solidFgAcc1" presStyleIdx="2" presStyleCnt="4">
        <dgm:presLayoutVars>
          <dgm:chMax/>
          <dgm:chPref val="0"/>
          <dgm:bulletEnabled val="1"/>
        </dgm:presLayoutVars>
      </dgm:prSet>
      <dgm:spPr/>
    </dgm:pt>
    <dgm:pt modelId="{A8782EDA-DE56-436F-B101-656C6A3E31FE}" type="pres">
      <dgm:prSet presAssocID="{3D095CC0-B07C-4444-BD88-C4869FBE47F4}" presName="sibTrans" presStyleCnt="0"/>
      <dgm:spPr/>
    </dgm:pt>
    <dgm:pt modelId="{5FEA85BA-6B6F-4260-B321-C255970F568A}" type="pres">
      <dgm:prSet presAssocID="{9D6CFAB9-E417-45DA-B4D7-81C79A60240C}" presName="parenttextcomposite" presStyleCnt="0"/>
      <dgm:spPr/>
    </dgm:pt>
    <dgm:pt modelId="{2B9B8367-7285-4C03-B157-34A113262546}" type="pres">
      <dgm:prSet presAssocID="{9D6CFAB9-E417-45DA-B4D7-81C79A60240C}" presName="parenttext" presStyleLbl="revTx" presStyleIdx="3" presStyleCnt="4">
        <dgm:presLayoutVars>
          <dgm:chMax/>
          <dgm:chPref val="2"/>
          <dgm:bulletEnabled val="1"/>
        </dgm:presLayoutVars>
      </dgm:prSet>
      <dgm:spPr/>
    </dgm:pt>
    <dgm:pt modelId="{A67FC423-7286-4024-9F9E-68AE79AFD921}" type="pres">
      <dgm:prSet presAssocID="{9D6CFAB9-E417-45DA-B4D7-81C79A60240C}" presName="composite" presStyleCnt="0"/>
      <dgm:spPr/>
    </dgm:pt>
    <dgm:pt modelId="{61BF04FD-D024-4450-BE0D-E9126C15B4DF}" type="pres">
      <dgm:prSet presAssocID="{9D6CFAB9-E417-45DA-B4D7-81C79A60240C}" presName="chevron1" presStyleLbl="alignNode1" presStyleIdx="21" presStyleCnt="28"/>
      <dgm:spPr/>
    </dgm:pt>
    <dgm:pt modelId="{E17B6313-A0E1-46D1-A126-55ECBAA6AD50}" type="pres">
      <dgm:prSet presAssocID="{9D6CFAB9-E417-45DA-B4D7-81C79A60240C}" presName="chevron2" presStyleLbl="alignNode1" presStyleIdx="22" presStyleCnt="28"/>
      <dgm:spPr/>
    </dgm:pt>
    <dgm:pt modelId="{DEB20324-8003-4EEA-AFF7-34ED5DED6F2E}" type="pres">
      <dgm:prSet presAssocID="{9D6CFAB9-E417-45DA-B4D7-81C79A60240C}" presName="chevron3" presStyleLbl="alignNode1" presStyleIdx="23" presStyleCnt="28"/>
      <dgm:spPr/>
    </dgm:pt>
    <dgm:pt modelId="{0C35032A-3531-4299-9442-FEDF56E5ECAE}" type="pres">
      <dgm:prSet presAssocID="{9D6CFAB9-E417-45DA-B4D7-81C79A60240C}" presName="chevron4" presStyleLbl="alignNode1" presStyleIdx="24" presStyleCnt="28"/>
      <dgm:spPr/>
    </dgm:pt>
    <dgm:pt modelId="{02F676E9-B5B0-444E-B4B0-7526C95454A2}" type="pres">
      <dgm:prSet presAssocID="{9D6CFAB9-E417-45DA-B4D7-81C79A60240C}" presName="chevron5" presStyleLbl="alignNode1" presStyleIdx="25" presStyleCnt="28"/>
      <dgm:spPr/>
    </dgm:pt>
    <dgm:pt modelId="{84C5935B-4461-420C-A2AB-249AF72EB1AF}" type="pres">
      <dgm:prSet presAssocID="{9D6CFAB9-E417-45DA-B4D7-81C79A60240C}" presName="chevron6" presStyleLbl="alignNode1" presStyleIdx="26" presStyleCnt="28"/>
      <dgm:spPr/>
    </dgm:pt>
    <dgm:pt modelId="{4171C252-8F34-4495-B1CF-077C5A7344F4}" type="pres">
      <dgm:prSet presAssocID="{9D6CFAB9-E417-45DA-B4D7-81C79A60240C}" presName="chevron7" presStyleLbl="alignNode1" presStyleIdx="27" presStyleCnt="28"/>
      <dgm:spPr/>
    </dgm:pt>
    <dgm:pt modelId="{B49E475B-3E9D-4323-A43C-FCC643BE1711}" type="pres">
      <dgm:prSet presAssocID="{9D6CFAB9-E417-45DA-B4D7-81C79A60240C}" presName="childtext" presStyleLbl="solidFgAcc1" presStyleIdx="3" presStyleCnt="4">
        <dgm:presLayoutVars>
          <dgm:chMax/>
          <dgm:chPref val="0"/>
          <dgm:bulletEnabled val="1"/>
        </dgm:presLayoutVars>
      </dgm:prSet>
      <dgm:spPr/>
    </dgm:pt>
  </dgm:ptLst>
  <dgm:cxnLst>
    <dgm:cxn modelId="{A6520100-56FF-425D-8E30-57FF62CFEC13}" srcId="{210EB8AF-6939-4745-8ECF-9A6BEC04A9B2}" destId="{96EBDB3B-7E62-47DC-A6BC-1CBC5940D3E4}" srcOrd="0" destOrd="0" parTransId="{6A618BF0-33CE-4B32-9D62-FE1FF207F9EF}" sibTransId="{939CD8C2-EA30-4B5E-A321-93916A5054EA}"/>
    <dgm:cxn modelId="{A83A0914-8B7B-4395-858C-8AD21F9D5AAF}" srcId="{9D6CFAB9-E417-45DA-B4D7-81C79A60240C}" destId="{2CDF8440-9AA8-46C0-8503-9C65D10AE128}" srcOrd="0" destOrd="0" parTransId="{CE7C922D-7E8E-4A99-BC33-A40C32FA7010}" sibTransId="{EC63F764-B4D2-4034-A702-58158F925F50}"/>
    <dgm:cxn modelId="{E52F4115-2F2A-45A2-B65A-B45C180B69C5}" type="presOf" srcId="{4FEB709F-2C39-4A36-8022-67BFB7862E10}" destId="{FE067A86-686E-4685-B2DB-E813858A9289}" srcOrd="0" destOrd="0" presId="urn:microsoft.com/office/officeart/2008/layout/VerticalAccentList"/>
    <dgm:cxn modelId="{9CDC7F28-48F4-44C7-8A9E-E1A094CDADDA}" type="presOf" srcId="{A88F7E59-3A35-4ACC-8492-DF6C9F248939}" destId="{D3C91373-C148-4C0D-8EF6-07CC79BF8E2B}" srcOrd="0" destOrd="0" presId="urn:microsoft.com/office/officeart/2008/layout/VerticalAccentList"/>
    <dgm:cxn modelId="{B3D62462-9C62-4204-A88C-5FBE5B160526}" type="presOf" srcId="{1F343EB4-D20D-43A1-9AB4-1EDA3EF89853}" destId="{F16182C5-B979-4E3D-AE5B-27884E690004}" srcOrd="0" destOrd="0" presId="urn:microsoft.com/office/officeart/2008/layout/VerticalAccentList"/>
    <dgm:cxn modelId="{6A1A926A-4514-4A6B-A3F6-0AA9B44FD26D}" type="presOf" srcId="{9D6CFAB9-E417-45DA-B4D7-81C79A60240C}" destId="{2B9B8367-7285-4C03-B157-34A113262546}" srcOrd="0" destOrd="0" presId="urn:microsoft.com/office/officeart/2008/layout/VerticalAccentList"/>
    <dgm:cxn modelId="{4539D84A-A879-44FA-917A-34D9C7DF9282}" srcId="{F62B0B87-9611-43F6-8664-BCE1823C2C15}" destId="{A88F7E59-3A35-4ACC-8492-DF6C9F248939}" srcOrd="0" destOrd="0" parTransId="{0E1F3859-02AB-4E6A-A6F0-6924C0C4C9F6}" sibTransId="{0C2DB1B8-8BFD-443C-A196-8BFFF3799D24}"/>
    <dgm:cxn modelId="{4734486C-880E-4355-A603-ED11B408E10B}" srcId="{210EB8AF-6939-4745-8ECF-9A6BEC04A9B2}" destId="{F62B0B87-9611-43F6-8664-BCE1823C2C15}" srcOrd="1" destOrd="0" parTransId="{C6288BE4-322A-4342-AAD8-D8AF6B838191}" sibTransId="{EDA65841-1D3C-4860-8C25-E57964C072CA}"/>
    <dgm:cxn modelId="{ED752F7B-4D5E-4F30-A9EA-D7C4883E8582}" srcId="{659BA31E-E64C-41F1-8A55-72DB7E66CA4B}" destId="{1F343EB4-D20D-43A1-9AB4-1EDA3EF89853}" srcOrd="0" destOrd="0" parTransId="{8FF5D264-2F3A-492C-9905-B22CE1143F5F}" sibTransId="{9E7C037D-7740-46D9-B0EF-95331DEDE3D5}"/>
    <dgm:cxn modelId="{1891C07F-0E1E-4C87-8962-724211B10A37}" srcId="{210EB8AF-6939-4745-8ECF-9A6BEC04A9B2}" destId="{9D6CFAB9-E417-45DA-B4D7-81C79A60240C}" srcOrd="3" destOrd="0" parTransId="{B3F206FA-7212-422F-BBD8-6809D4D22E81}" sibTransId="{498DDB0B-2A19-47B3-805F-B156AA4C9A89}"/>
    <dgm:cxn modelId="{3C75F9B5-B75B-4B8E-A527-F70AF740EA2D}" type="presOf" srcId="{96EBDB3B-7E62-47DC-A6BC-1CBC5940D3E4}" destId="{893C6B34-5811-4602-BF77-7CF719C9650C}" srcOrd="0" destOrd="0" presId="urn:microsoft.com/office/officeart/2008/layout/VerticalAccentList"/>
    <dgm:cxn modelId="{0E60B1D0-C6B3-4DF9-A637-0490C219A15F}" type="presOf" srcId="{F62B0B87-9611-43F6-8664-BCE1823C2C15}" destId="{6352E41A-E477-4603-B826-86F010283990}" srcOrd="0" destOrd="0" presId="urn:microsoft.com/office/officeart/2008/layout/VerticalAccentList"/>
    <dgm:cxn modelId="{73DFDBD3-6A91-4B8D-9333-4524F73AE8DF}" type="presOf" srcId="{2CDF8440-9AA8-46C0-8503-9C65D10AE128}" destId="{B49E475B-3E9D-4323-A43C-FCC643BE1711}" srcOrd="0" destOrd="0" presId="urn:microsoft.com/office/officeart/2008/layout/VerticalAccentList"/>
    <dgm:cxn modelId="{E420AED8-38D6-489E-AEDC-72346544B167}" type="presOf" srcId="{210EB8AF-6939-4745-8ECF-9A6BEC04A9B2}" destId="{98AB7EFA-7581-4E20-A2CD-F110DAC76CD2}" srcOrd="0" destOrd="0" presId="urn:microsoft.com/office/officeart/2008/layout/VerticalAccentList"/>
    <dgm:cxn modelId="{61323BE4-68EC-4113-B5F0-E210B5161A78}" srcId="{96EBDB3B-7E62-47DC-A6BC-1CBC5940D3E4}" destId="{4FEB709F-2C39-4A36-8022-67BFB7862E10}" srcOrd="0" destOrd="0" parTransId="{24A46674-6B0F-43F1-AAD2-A398A0DA6268}" sibTransId="{FD20718C-9976-4613-A59B-3572CA2C948B}"/>
    <dgm:cxn modelId="{54477EF0-9990-45B7-A85A-BA71D96F8302}" srcId="{210EB8AF-6939-4745-8ECF-9A6BEC04A9B2}" destId="{659BA31E-E64C-41F1-8A55-72DB7E66CA4B}" srcOrd="2" destOrd="0" parTransId="{A0B85B7F-05B7-4FCC-BA1F-9A34CA8BF88B}" sibTransId="{3D095CC0-B07C-4444-BD88-C4869FBE47F4}"/>
    <dgm:cxn modelId="{E055B5FB-BF9C-4E2C-BFBB-B1F33B184AFE}" type="presOf" srcId="{659BA31E-E64C-41F1-8A55-72DB7E66CA4B}" destId="{41F116DB-FC79-4B02-996E-247071CF4E0B}" srcOrd="0" destOrd="0" presId="urn:microsoft.com/office/officeart/2008/layout/VerticalAccentList"/>
    <dgm:cxn modelId="{1A002CFC-E3E5-42AC-81A8-15415FCF3501}" type="presParOf" srcId="{98AB7EFA-7581-4E20-A2CD-F110DAC76CD2}" destId="{8202F1F7-DF56-4491-B077-2D5642DB35C1}" srcOrd="0" destOrd="0" presId="urn:microsoft.com/office/officeart/2008/layout/VerticalAccentList"/>
    <dgm:cxn modelId="{653921FF-62B2-4717-821F-1D94485192BA}" type="presParOf" srcId="{8202F1F7-DF56-4491-B077-2D5642DB35C1}" destId="{893C6B34-5811-4602-BF77-7CF719C9650C}" srcOrd="0" destOrd="0" presId="urn:microsoft.com/office/officeart/2008/layout/VerticalAccentList"/>
    <dgm:cxn modelId="{BC84FF58-8389-46AB-BC21-5F4E9A23028A}" type="presParOf" srcId="{98AB7EFA-7581-4E20-A2CD-F110DAC76CD2}" destId="{6B16E85C-0723-4CF3-8337-79AAC84FCB0C}" srcOrd="1" destOrd="0" presId="urn:microsoft.com/office/officeart/2008/layout/VerticalAccentList"/>
    <dgm:cxn modelId="{45788C41-CDD7-4E43-8A19-F421EB6ACA31}" type="presParOf" srcId="{6B16E85C-0723-4CF3-8337-79AAC84FCB0C}" destId="{0A6E2280-8BC4-440E-9E83-B3FF89499768}" srcOrd="0" destOrd="0" presId="urn:microsoft.com/office/officeart/2008/layout/VerticalAccentList"/>
    <dgm:cxn modelId="{BAB79D79-F4F6-4D1D-9579-29554BAF4098}" type="presParOf" srcId="{6B16E85C-0723-4CF3-8337-79AAC84FCB0C}" destId="{D6996EF5-1EF3-43F8-9ED3-D21E8ECF7AB9}" srcOrd="1" destOrd="0" presId="urn:microsoft.com/office/officeart/2008/layout/VerticalAccentList"/>
    <dgm:cxn modelId="{ABF46371-67B9-4560-8267-DAC0F72CE6CB}" type="presParOf" srcId="{6B16E85C-0723-4CF3-8337-79AAC84FCB0C}" destId="{50A4F3A3-32A9-4DC7-9FB9-6BEF69FEBA36}" srcOrd="2" destOrd="0" presId="urn:microsoft.com/office/officeart/2008/layout/VerticalAccentList"/>
    <dgm:cxn modelId="{09E87505-C272-4D67-BEC4-25BE11488151}" type="presParOf" srcId="{6B16E85C-0723-4CF3-8337-79AAC84FCB0C}" destId="{EFDA42E0-4DD0-4362-9F52-06907B9753F2}" srcOrd="3" destOrd="0" presId="urn:microsoft.com/office/officeart/2008/layout/VerticalAccentList"/>
    <dgm:cxn modelId="{8B5411EF-E59B-4332-8D9F-12D06DB4B531}" type="presParOf" srcId="{6B16E85C-0723-4CF3-8337-79AAC84FCB0C}" destId="{F1D54EC7-B9A6-4D07-9438-44D2872728F8}" srcOrd="4" destOrd="0" presId="urn:microsoft.com/office/officeart/2008/layout/VerticalAccentList"/>
    <dgm:cxn modelId="{698BC4F9-2CA5-4B30-9D13-442B6729FA87}" type="presParOf" srcId="{6B16E85C-0723-4CF3-8337-79AAC84FCB0C}" destId="{F9E32547-D834-4783-80A1-C8E06D21D579}" srcOrd="5" destOrd="0" presId="urn:microsoft.com/office/officeart/2008/layout/VerticalAccentList"/>
    <dgm:cxn modelId="{6AF4AF78-6153-48C0-BCE0-489B24907F0D}" type="presParOf" srcId="{6B16E85C-0723-4CF3-8337-79AAC84FCB0C}" destId="{7B1D5866-2607-4A8F-8BE0-EDDB65853F45}" srcOrd="6" destOrd="0" presId="urn:microsoft.com/office/officeart/2008/layout/VerticalAccentList"/>
    <dgm:cxn modelId="{AB1E6C90-BACC-49AF-AACB-DB518B9DEB4B}" type="presParOf" srcId="{6B16E85C-0723-4CF3-8337-79AAC84FCB0C}" destId="{FE067A86-686E-4685-B2DB-E813858A9289}" srcOrd="7" destOrd="0" presId="urn:microsoft.com/office/officeart/2008/layout/VerticalAccentList"/>
    <dgm:cxn modelId="{F0F8B7D8-7EB7-4D96-9C37-E1DB323B74EA}" type="presParOf" srcId="{98AB7EFA-7581-4E20-A2CD-F110DAC76CD2}" destId="{281D408A-7AC7-43A0-B0E6-4638366ACB53}" srcOrd="2" destOrd="0" presId="urn:microsoft.com/office/officeart/2008/layout/VerticalAccentList"/>
    <dgm:cxn modelId="{C130AA13-E125-4753-9FB4-EC6223C601A4}" type="presParOf" srcId="{98AB7EFA-7581-4E20-A2CD-F110DAC76CD2}" destId="{8D9CE6F0-87E2-4BCC-B367-19BD4AE80E99}" srcOrd="3" destOrd="0" presId="urn:microsoft.com/office/officeart/2008/layout/VerticalAccentList"/>
    <dgm:cxn modelId="{006B5A03-2804-4ADB-B9AB-EA77A83F2EE8}" type="presParOf" srcId="{8D9CE6F0-87E2-4BCC-B367-19BD4AE80E99}" destId="{6352E41A-E477-4603-B826-86F010283990}" srcOrd="0" destOrd="0" presId="urn:microsoft.com/office/officeart/2008/layout/VerticalAccentList"/>
    <dgm:cxn modelId="{F07ACD0F-BA46-4CFB-AC67-1776BB24975C}" type="presParOf" srcId="{98AB7EFA-7581-4E20-A2CD-F110DAC76CD2}" destId="{F74B1B4D-5D2B-4927-B936-D6B4A19E25A2}" srcOrd="4" destOrd="0" presId="urn:microsoft.com/office/officeart/2008/layout/VerticalAccentList"/>
    <dgm:cxn modelId="{1CDD9B12-4530-41C3-A84A-12FE6D14AB61}" type="presParOf" srcId="{F74B1B4D-5D2B-4927-B936-D6B4A19E25A2}" destId="{3AAA3A18-B481-400E-93C8-85EB28EA9AC8}" srcOrd="0" destOrd="0" presId="urn:microsoft.com/office/officeart/2008/layout/VerticalAccentList"/>
    <dgm:cxn modelId="{6B7AC5F1-2DBB-4369-B67E-676F2FE1C296}" type="presParOf" srcId="{F74B1B4D-5D2B-4927-B936-D6B4A19E25A2}" destId="{DB806B94-909D-44A2-895D-534CE291E68C}" srcOrd="1" destOrd="0" presId="urn:microsoft.com/office/officeart/2008/layout/VerticalAccentList"/>
    <dgm:cxn modelId="{541376F6-96B4-4CD0-8CA1-EA4B4D133066}" type="presParOf" srcId="{F74B1B4D-5D2B-4927-B936-D6B4A19E25A2}" destId="{32A76798-6C8F-4ACB-8C57-4D32864D7DEA}" srcOrd="2" destOrd="0" presId="urn:microsoft.com/office/officeart/2008/layout/VerticalAccentList"/>
    <dgm:cxn modelId="{EA5ED921-1F0C-41A4-AACC-BEA804BA0652}" type="presParOf" srcId="{F74B1B4D-5D2B-4927-B936-D6B4A19E25A2}" destId="{20F85965-FE8F-46E1-AD7D-E819D5BBB54B}" srcOrd="3" destOrd="0" presId="urn:microsoft.com/office/officeart/2008/layout/VerticalAccentList"/>
    <dgm:cxn modelId="{ADF5F6A2-F48B-47BA-8C38-42E3CE81C2FC}" type="presParOf" srcId="{F74B1B4D-5D2B-4927-B936-D6B4A19E25A2}" destId="{A79FE05D-B4A9-4668-AB4A-F65B791D7184}" srcOrd="4" destOrd="0" presId="urn:microsoft.com/office/officeart/2008/layout/VerticalAccentList"/>
    <dgm:cxn modelId="{146B7421-F34F-4652-9EC2-074836B0F630}" type="presParOf" srcId="{F74B1B4D-5D2B-4927-B936-D6B4A19E25A2}" destId="{486FF3FC-085B-44CE-B1CE-4EE67C189C5F}" srcOrd="5" destOrd="0" presId="urn:microsoft.com/office/officeart/2008/layout/VerticalAccentList"/>
    <dgm:cxn modelId="{4225F094-3774-441D-AB51-92250A174305}" type="presParOf" srcId="{F74B1B4D-5D2B-4927-B936-D6B4A19E25A2}" destId="{09A33DD5-FF02-4D48-A8E6-15EDE89975F4}" srcOrd="6" destOrd="0" presId="urn:microsoft.com/office/officeart/2008/layout/VerticalAccentList"/>
    <dgm:cxn modelId="{48E6E5FF-D83D-4FF2-B5A3-5DA0C462DB9F}" type="presParOf" srcId="{F74B1B4D-5D2B-4927-B936-D6B4A19E25A2}" destId="{D3C91373-C148-4C0D-8EF6-07CC79BF8E2B}" srcOrd="7" destOrd="0" presId="urn:microsoft.com/office/officeart/2008/layout/VerticalAccentList"/>
    <dgm:cxn modelId="{41FF7903-01F7-425A-9122-E6956298171E}" type="presParOf" srcId="{98AB7EFA-7581-4E20-A2CD-F110DAC76CD2}" destId="{A0AF268A-48BA-4810-A2DD-DDF43F2F5F77}" srcOrd="5" destOrd="0" presId="urn:microsoft.com/office/officeart/2008/layout/VerticalAccentList"/>
    <dgm:cxn modelId="{F9E16C3B-BCF3-4DE4-8654-A2626845B73E}" type="presParOf" srcId="{98AB7EFA-7581-4E20-A2CD-F110DAC76CD2}" destId="{205044B1-A012-496C-812A-9F165FAD392C}" srcOrd="6" destOrd="0" presId="urn:microsoft.com/office/officeart/2008/layout/VerticalAccentList"/>
    <dgm:cxn modelId="{A3C08C73-6ED1-4596-9420-FBF9E6E99CD8}" type="presParOf" srcId="{205044B1-A012-496C-812A-9F165FAD392C}" destId="{41F116DB-FC79-4B02-996E-247071CF4E0B}" srcOrd="0" destOrd="0" presId="urn:microsoft.com/office/officeart/2008/layout/VerticalAccentList"/>
    <dgm:cxn modelId="{22CD5FE1-665A-4F6D-954A-97D8390D3B73}" type="presParOf" srcId="{98AB7EFA-7581-4E20-A2CD-F110DAC76CD2}" destId="{4C5773C8-ED48-4B3C-812B-4D139402BE9A}" srcOrd="7" destOrd="0" presId="urn:microsoft.com/office/officeart/2008/layout/VerticalAccentList"/>
    <dgm:cxn modelId="{476E26D1-DBF0-4042-9040-590BAF6A9815}" type="presParOf" srcId="{4C5773C8-ED48-4B3C-812B-4D139402BE9A}" destId="{663BA966-6186-4D4C-9DF4-93BFE2FCA25C}" srcOrd="0" destOrd="0" presId="urn:microsoft.com/office/officeart/2008/layout/VerticalAccentList"/>
    <dgm:cxn modelId="{40111E0E-2465-4A8B-BCE5-69460566E159}" type="presParOf" srcId="{4C5773C8-ED48-4B3C-812B-4D139402BE9A}" destId="{765B242F-BA95-4AA7-8B75-16698F5A5DAC}" srcOrd="1" destOrd="0" presId="urn:microsoft.com/office/officeart/2008/layout/VerticalAccentList"/>
    <dgm:cxn modelId="{F2F407C6-2247-486A-AE80-CCAAE70FC813}" type="presParOf" srcId="{4C5773C8-ED48-4B3C-812B-4D139402BE9A}" destId="{D9BD1C50-D908-4CB3-8717-E254BEFA5639}" srcOrd="2" destOrd="0" presId="urn:microsoft.com/office/officeart/2008/layout/VerticalAccentList"/>
    <dgm:cxn modelId="{2379217F-4A90-4E4D-AF6A-FEA454636998}" type="presParOf" srcId="{4C5773C8-ED48-4B3C-812B-4D139402BE9A}" destId="{17168F6C-10A9-42A6-8135-C5E7F80BC949}" srcOrd="3" destOrd="0" presId="urn:microsoft.com/office/officeart/2008/layout/VerticalAccentList"/>
    <dgm:cxn modelId="{AEBF2429-BE9D-480C-AE96-AFA31B2D34D1}" type="presParOf" srcId="{4C5773C8-ED48-4B3C-812B-4D139402BE9A}" destId="{0CCA5299-1555-4AFF-AF5E-9F90CFA0A5F2}" srcOrd="4" destOrd="0" presId="urn:microsoft.com/office/officeart/2008/layout/VerticalAccentList"/>
    <dgm:cxn modelId="{EE5B1CAE-449A-4CD5-9425-886741D23FD3}" type="presParOf" srcId="{4C5773C8-ED48-4B3C-812B-4D139402BE9A}" destId="{C273C7CA-7B1B-453F-B8B7-50FE44569BD4}" srcOrd="5" destOrd="0" presId="urn:microsoft.com/office/officeart/2008/layout/VerticalAccentList"/>
    <dgm:cxn modelId="{FF1C618C-FE36-4199-8C01-53B48D8976BF}" type="presParOf" srcId="{4C5773C8-ED48-4B3C-812B-4D139402BE9A}" destId="{A91A05FE-8DA3-4F76-8936-A021CD493E6F}" srcOrd="6" destOrd="0" presId="urn:microsoft.com/office/officeart/2008/layout/VerticalAccentList"/>
    <dgm:cxn modelId="{26763F60-4974-4648-A7E6-FFDA89CACB63}" type="presParOf" srcId="{4C5773C8-ED48-4B3C-812B-4D139402BE9A}" destId="{F16182C5-B979-4E3D-AE5B-27884E690004}" srcOrd="7" destOrd="0" presId="urn:microsoft.com/office/officeart/2008/layout/VerticalAccentList"/>
    <dgm:cxn modelId="{6B127109-75C6-477F-9375-417AFBEDC60E}" type="presParOf" srcId="{98AB7EFA-7581-4E20-A2CD-F110DAC76CD2}" destId="{A8782EDA-DE56-436F-B101-656C6A3E31FE}" srcOrd="8" destOrd="0" presId="urn:microsoft.com/office/officeart/2008/layout/VerticalAccentList"/>
    <dgm:cxn modelId="{51DC3EE0-6131-4206-81AF-B80BC5413A2D}" type="presParOf" srcId="{98AB7EFA-7581-4E20-A2CD-F110DAC76CD2}" destId="{5FEA85BA-6B6F-4260-B321-C255970F568A}" srcOrd="9" destOrd="0" presId="urn:microsoft.com/office/officeart/2008/layout/VerticalAccentList"/>
    <dgm:cxn modelId="{CFE6CC37-3C65-4D0B-8681-4614B95D93A7}" type="presParOf" srcId="{5FEA85BA-6B6F-4260-B321-C255970F568A}" destId="{2B9B8367-7285-4C03-B157-34A113262546}" srcOrd="0" destOrd="0" presId="urn:microsoft.com/office/officeart/2008/layout/VerticalAccentList"/>
    <dgm:cxn modelId="{9877CAE3-1787-43CE-BD5B-903B62AA73D0}" type="presParOf" srcId="{98AB7EFA-7581-4E20-A2CD-F110DAC76CD2}" destId="{A67FC423-7286-4024-9F9E-68AE79AFD921}" srcOrd="10" destOrd="0" presId="urn:microsoft.com/office/officeart/2008/layout/VerticalAccentList"/>
    <dgm:cxn modelId="{BD9F204B-70AD-4AED-B94F-4CB65094F438}" type="presParOf" srcId="{A67FC423-7286-4024-9F9E-68AE79AFD921}" destId="{61BF04FD-D024-4450-BE0D-E9126C15B4DF}" srcOrd="0" destOrd="0" presId="urn:microsoft.com/office/officeart/2008/layout/VerticalAccentList"/>
    <dgm:cxn modelId="{DDCACEBC-9295-4C95-B698-B2A41E086665}" type="presParOf" srcId="{A67FC423-7286-4024-9F9E-68AE79AFD921}" destId="{E17B6313-A0E1-46D1-A126-55ECBAA6AD50}" srcOrd="1" destOrd="0" presId="urn:microsoft.com/office/officeart/2008/layout/VerticalAccentList"/>
    <dgm:cxn modelId="{7D6D78B5-722E-4CB1-BA6D-730561C1C77A}" type="presParOf" srcId="{A67FC423-7286-4024-9F9E-68AE79AFD921}" destId="{DEB20324-8003-4EEA-AFF7-34ED5DED6F2E}" srcOrd="2" destOrd="0" presId="urn:microsoft.com/office/officeart/2008/layout/VerticalAccentList"/>
    <dgm:cxn modelId="{DB8DBBE6-3244-48FD-A87A-AC25BE0D560A}" type="presParOf" srcId="{A67FC423-7286-4024-9F9E-68AE79AFD921}" destId="{0C35032A-3531-4299-9442-FEDF56E5ECAE}" srcOrd="3" destOrd="0" presId="urn:microsoft.com/office/officeart/2008/layout/VerticalAccentList"/>
    <dgm:cxn modelId="{FCECAC32-1EF1-4040-AECC-0ED56A57B997}" type="presParOf" srcId="{A67FC423-7286-4024-9F9E-68AE79AFD921}" destId="{02F676E9-B5B0-444E-B4B0-7526C95454A2}" srcOrd="4" destOrd="0" presId="urn:microsoft.com/office/officeart/2008/layout/VerticalAccentList"/>
    <dgm:cxn modelId="{FC86CC99-9AC7-49FC-BBD3-7A7A438F9C4A}" type="presParOf" srcId="{A67FC423-7286-4024-9F9E-68AE79AFD921}" destId="{84C5935B-4461-420C-A2AB-249AF72EB1AF}" srcOrd="5" destOrd="0" presId="urn:microsoft.com/office/officeart/2008/layout/VerticalAccentList"/>
    <dgm:cxn modelId="{21033952-F128-475C-AA55-D85021B99EAE}" type="presParOf" srcId="{A67FC423-7286-4024-9F9E-68AE79AFD921}" destId="{4171C252-8F34-4495-B1CF-077C5A7344F4}" srcOrd="6" destOrd="0" presId="urn:microsoft.com/office/officeart/2008/layout/VerticalAccentList"/>
    <dgm:cxn modelId="{87AAE43E-C93A-45B8-AC1B-670350AEE0B5}" type="presParOf" srcId="{A67FC423-7286-4024-9F9E-68AE79AFD921}" destId="{B49E475B-3E9D-4323-A43C-FCC643BE1711}"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3D4D9-7EC2-4DB6-AE6B-B791EDC7E46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9E43E9AB-F0EC-4689-BD29-708ED8F48E00}">
      <dgm:prSet phldrT="[Κείμενο]" phldr="0" custT="1"/>
      <dgm:spPr/>
      <dgm:t>
        <a:bodyPr/>
        <a:lstStyle/>
        <a:p>
          <a:pPr algn="just"/>
          <a:r>
            <a:rPr lang="el-GR" sz="2000" dirty="0"/>
            <a:t>Ηλεκτρονικές Υπηρεσίες</a:t>
          </a:r>
        </a:p>
      </dgm:t>
    </dgm:pt>
    <dgm:pt modelId="{007CEB46-1472-4646-8FAA-BF68BA28290F}" type="parTrans" cxnId="{606FF69F-C23E-4BD0-8750-223F6C58FE6A}">
      <dgm:prSet/>
      <dgm:spPr/>
      <dgm:t>
        <a:bodyPr/>
        <a:lstStyle/>
        <a:p>
          <a:endParaRPr lang="el-GR"/>
        </a:p>
      </dgm:t>
    </dgm:pt>
    <dgm:pt modelId="{32B88581-C598-4917-9A35-55832D953CCB}" type="sibTrans" cxnId="{606FF69F-C23E-4BD0-8750-223F6C58FE6A}">
      <dgm:prSet/>
      <dgm:spPr/>
      <dgm:t>
        <a:bodyPr/>
        <a:lstStyle/>
        <a:p>
          <a:endParaRPr lang="el-GR"/>
        </a:p>
      </dgm:t>
    </dgm:pt>
    <dgm:pt modelId="{8EB23565-9F41-48B1-8FA5-61C1771AEB34}">
      <dgm:prSet phldrT="[Κείμενο]" phldr="0" custT="1"/>
      <dgm:spPr/>
      <dgm:t>
        <a:bodyPr/>
        <a:lstStyle/>
        <a:p>
          <a:r>
            <a:rPr lang="el-GR" sz="2000" dirty="0"/>
            <a:t>Προϋπολογισμός</a:t>
          </a:r>
        </a:p>
      </dgm:t>
    </dgm:pt>
    <dgm:pt modelId="{5DA36613-3AF5-46EA-B58B-3F6C6F4935DB}" type="parTrans" cxnId="{E8671A16-D147-44C5-8A43-A4BA949ED43C}">
      <dgm:prSet/>
      <dgm:spPr/>
      <dgm:t>
        <a:bodyPr/>
        <a:lstStyle/>
        <a:p>
          <a:endParaRPr lang="el-GR"/>
        </a:p>
      </dgm:t>
    </dgm:pt>
    <dgm:pt modelId="{FEE7DD1A-66D5-474F-9EE6-AD37BA8DEA66}" type="sibTrans" cxnId="{E8671A16-D147-44C5-8A43-A4BA949ED43C}">
      <dgm:prSet/>
      <dgm:spPr/>
      <dgm:t>
        <a:bodyPr/>
        <a:lstStyle/>
        <a:p>
          <a:endParaRPr lang="el-GR"/>
        </a:p>
      </dgm:t>
    </dgm:pt>
    <dgm:pt modelId="{79CACD60-C85B-44DD-B939-410EC9F0966E}">
      <dgm:prSet phldrT="[Κείμενο]" custT="1"/>
      <dgm:spPr/>
      <dgm:t>
        <a:bodyPr/>
        <a:lstStyle/>
        <a:p>
          <a:r>
            <a:rPr lang="el-GR" sz="1800" dirty="0"/>
            <a:t>- Λίστα Αιτημάτων</a:t>
          </a:r>
        </a:p>
        <a:p>
          <a:r>
            <a:rPr lang="el-GR" sz="1800" dirty="0"/>
            <a:t>- Νέο Αίτημα</a:t>
          </a:r>
        </a:p>
        <a:p>
          <a:r>
            <a:rPr lang="el-GR" sz="1800" dirty="0"/>
            <a:t>- Βοήθεια</a:t>
          </a:r>
        </a:p>
      </dgm:t>
    </dgm:pt>
    <dgm:pt modelId="{318C1F33-A31D-40D5-BDA0-473050F6A6E8}" type="parTrans" cxnId="{00CBAFD8-0100-44BD-AB75-8D23152482C3}">
      <dgm:prSet/>
      <dgm:spPr/>
      <dgm:t>
        <a:bodyPr/>
        <a:lstStyle/>
        <a:p>
          <a:endParaRPr lang="el-GR"/>
        </a:p>
      </dgm:t>
    </dgm:pt>
    <dgm:pt modelId="{01B51723-FFAC-4329-A13E-5628CF1F3F6E}" type="sibTrans" cxnId="{00CBAFD8-0100-44BD-AB75-8D23152482C3}">
      <dgm:prSet/>
      <dgm:spPr/>
      <dgm:t>
        <a:bodyPr/>
        <a:lstStyle/>
        <a:p>
          <a:endParaRPr lang="el-GR"/>
        </a:p>
      </dgm:t>
    </dgm:pt>
    <dgm:pt modelId="{7F2F48B2-2AEE-4387-8F94-42FAEF381455}" type="pres">
      <dgm:prSet presAssocID="{6E23D4D9-7EC2-4DB6-AE6B-B791EDC7E468}" presName="outerComposite" presStyleCnt="0">
        <dgm:presLayoutVars>
          <dgm:chMax val="5"/>
          <dgm:dir/>
          <dgm:resizeHandles val="exact"/>
        </dgm:presLayoutVars>
      </dgm:prSet>
      <dgm:spPr/>
    </dgm:pt>
    <dgm:pt modelId="{84DF9707-712C-4D60-B729-A44E778EFE59}" type="pres">
      <dgm:prSet presAssocID="{6E23D4D9-7EC2-4DB6-AE6B-B791EDC7E468}" presName="dummyMaxCanvas" presStyleCnt="0">
        <dgm:presLayoutVars/>
      </dgm:prSet>
      <dgm:spPr/>
    </dgm:pt>
    <dgm:pt modelId="{330EF6E0-2345-48F6-9E60-7CA8297B750E}" type="pres">
      <dgm:prSet presAssocID="{6E23D4D9-7EC2-4DB6-AE6B-B791EDC7E468}" presName="ThreeNodes_1" presStyleLbl="node1" presStyleIdx="0" presStyleCnt="3">
        <dgm:presLayoutVars>
          <dgm:bulletEnabled val="1"/>
        </dgm:presLayoutVars>
      </dgm:prSet>
      <dgm:spPr/>
    </dgm:pt>
    <dgm:pt modelId="{E6101B39-AC6B-4D28-B31D-2E00A5528B5B}" type="pres">
      <dgm:prSet presAssocID="{6E23D4D9-7EC2-4DB6-AE6B-B791EDC7E468}" presName="ThreeNodes_2" presStyleLbl="node1" presStyleIdx="1" presStyleCnt="3">
        <dgm:presLayoutVars>
          <dgm:bulletEnabled val="1"/>
        </dgm:presLayoutVars>
      </dgm:prSet>
      <dgm:spPr/>
    </dgm:pt>
    <dgm:pt modelId="{26796435-C03D-4E1B-9EAB-6A26E5E662E0}" type="pres">
      <dgm:prSet presAssocID="{6E23D4D9-7EC2-4DB6-AE6B-B791EDC7E468}" presName="ThreeNodes_3" presStyleLbl="node1" presStyleIdx="2" presStyleCnt="3">
        <dgm:presLayoutVars>
          <dgm:bulletEnabled val="1"/>
        </dgm:presLayoutVars>
      </dgm:prSet>
      <dgm:spPr/>
    </dgm:pt>
    <dgm:pt modelId="{2C4C4907-05F4-48EA-A464-7B5255A3D6AA}" type="pres">
      <dgm:prSet presAssocID="{6E23D4D9-7EC2-4DB6-AE6B-B791EDC7E468}" presName="ThreeConn_1-2" presStyleLbl="fgAccFollowNode1" presStyleIdx="0" presStyleCnt="2">
        <dgm:presLayoutVars>
          <dgm:bulletEnabled val="1"/>
        </dgm:presLayoutVars>
      </dgm:prSet>
      <dgm:spPr/>
    </dgm:pt>
    <dgm:pt modelId="{F41BDE54-7504-43DD-A0A5-D4C218884B66}" type="pres">
      <dgm:prSet presAssocID="{6E23D4D9-7EC2-4DB6-AE6B-B791EDC7E468}" presName="ThreeConn_2-3" presStyleLbl="fgAccFollowNode1" presStyleIdx="1" presStyleCnt="2">
        <dgm:presLayoutVars>
          <dgm:bulletEnabled val="1"/>
        </dgm:presLayoutVars>
      </dgm:prSet>
      <dgm:spPr/>
    </dgm:pt>
    <dgm:pt modelId="{E17AA841-2DCD-485F-8CBF-53D05C10F370}" type="pres">
      <dgm:prSet presAssocID="{6E23D4D9-7EC2-4DB6-AE6B-B791EDC7E468}" presName="ThreeNodes_1_text" presStyleLbl="node1" presStyleIdx="2" presStyleCnt="3">
        <dgm:presLayoutVars>
          <dgm:bulletEnabled val="1"/>
        </dgm:presLayoutVars>
      </dgm:prSet>
      <dgm:spPr/>
    </dgm:pt>
    <dgm:pt modelId="{26BE839C-E06D-4278-AD19-D9D0D814903C}" type="pres">
      <dgm:prSet presAssocID="{6E23D4D9-7EC2-4DB6-AE6B-B791EDC7E468}" presName="ThreeNodes_2_text" presStyleLbl="node1" presStyleIdx="2" presStyleCnt="3">
        <dgm:presLayoutVars>
          <dgm:bulletEnabled val="1"/>
        </dgm:presLayoutVars>
      </dgm:prSet>
      <dgm:spPr/>
    </dgm:pt>
    <dgm:pt modelId="{EECBF00E-726F-4CA2-B9FE-7C853C335F26}" type="pres">
      <dgm:prSet presAssocID="{6E23D4D9-7EC2-4DB6-AE6B-B791EDC7E468}" presName="ThreeNodes_3_text" presStyleLbl="node1" presStyleIdx="2" presStyleCnt="3">
        <dgm:presLayoutVars>
          <dgm:bulletEnabled val="1"/>
        </dgm:presLayoutVars>
      </dgm:prSet>
      <dgm:spPr/>
    </dgm:pt>
  </dgm:ptLst>
  <dgm:cxnLst>
    <dgm:cxn modelId="{EEC0D004-AC2E-452A-8B38-CD73C88CBF63}" type="presOf" srcId="{8EB23565-9F41-48B1-8FA5-61C1771AEB34}" destId="{E6101B39-AC6B-4D28-B31D-2E00A5528B5B}" srcOrd="0" destOrd="0" presId="urn:microsoft.com/office/officeart/2005/8/layout/vProcess5"/>
    <dgm:cxn modelId="{D94AE410-0B98-4CD3-B0D3-5ECAFA2DF0A0}" type="presOf" srcId="{6E23D4D9-7EC2-4DB6-AE6B-B791EDC7E468}" destId="{7F2F48B2-2AEE-4387-8F94-42FAEF381455}" srcOrd="0" destOrd="0" presId="urn:microsoft.com/office/officeart/2005/8/layout/vProcess5"/>
    <dgm:cxn modelId="{E8671A16-D147-44C5-8A43-A4BA949ED43C}" srcId="{6E23D4D9-7EC2-4DB6-AE6B-B791EDC7E468}" destId="{8EB23565-9F41-48B1-8FA5-61C1771AEB34}" srcOrd="1" destOrd="0" parTransId="{5DA36613-3AF5-46EA-B58B-3F6C6F4935DB}" sibTransId="{FEE7DD1A-66D5-474F-9EE6-AD37BA8DEA66}"/>
    <dgm:cxn modelId="{9951371D-39B0-4F69-ABE9-1F017C54E5D3}" type="presOf" srcId="{9E43E9AB-F0EC-4689-BD29-708ED8F48E00}" destId="{330EF6E0-2345-48F6-9E60-7CA8297B750E}" srcOrd="0" destOrd="0" presId="urn:microsoft.com/office/officeart/2005/8/layout/vProcess5"/>
    <dgm:cxn modelId="{5C1E3A1D-4182-43EB-B928-665856F1938C}" type="presOf" srcId="{8EB23565-9F41-48B1-8FA5-61C1771AEB34}" destId="{26BE839C-E06D-4278-AD19-D9D0D814903C}" srcOrd="1" destOrd="0" presId="urn:microsoft.com/office/officeart/2005/8/layout/vProcess5"/>
    <dgm:cxn modelId="{ED78D845-968A-4FF3-A9D5-E23FBA6CD70D}" type="presOf" srcId="{9E43E9AB-F0EC-4689-BD29-708ED8F48E00}" destId="{E17AA841-2DCD-485F-8CBF-53D05C10F370}" srcOrd="1" destOrd="0" presId="urn:microsoft.com/office/officeart/2005/8/layout/vProcess5"/>
    <dgm:cxn modelId="{C5786C4E-8CBC-4D0D-AF5A-D7AE84559A11}" type="presOf" srcId="{79CACD60-C85B-44DD-B939-410EC9F0966E}" destId="{26796435-C03D-4E1B-9EAB-6A26E5E662E0}" srcOrd="0" destOrd="0" presId="urn:microsoft.com/office/officeart/2005/8/layout/vProcess5"/>
    <dgm:cxn modelId="{6CD5CA76-66D9-4C7D-8938-536DDE45AE16}" type="presOf" srcId="{FEE7DD1A-66D5-474F-9EE6-AD37BA8DEA66}" destId="{F41BDE54-7504-43DD-A0A5-D4C218884B66}" srcOrd="0" destOrd="0" presId="urn:microsoft.com/office/officeart/2005/8/layout/vProcess5"/>
    <dgm:cxn modelId="{818D5887-A7CD-4026-A76D-CAEC3C12B0F7}" type="presOf" srcId="{32B88581-C598-4917-9A35-55832D953CCB}" destId="{2C4C4907-05F4-48EA-A464-7B5255A3D6AA}" srcOrd="0" destOrd="0" presId="urn:microsoft.com/office/officeart/2005/8/layout/vProcess5"/>
    <dgm:cxn modelId="{606FF69F-C23E-4BD0-8750-223F6C58FE6A}" srcId="{6E23D4D9-7EC2-4DB6-AE6B-B791EDC7E468}" destId="{9E43E9AB-F0EC-4689-BD29-708ED8F48E00}" srcOrd="0" destOrd="0" parTransId="{007CEB46-1472-4646-8FAA-BF68BA28290F}" sibTransId="{32B88581-C598-4917-9A35-55832D953CCB}"/>
    <dgm:cxn modelId="{C7424CD7-1405-4880-B939-1738307AC402}" type="presOf" srcId="{79CACD60-C85B-44DD-B939-410EC9F0966E}" destId="{EECBF00E-726F-4CA2-B9FE-7C853C335F26}" srcOrd="1" destOrd="0" presId="urn:microsoft.com/office/officeart/2005/8/layout/vProcess5"/>
    <dgm:cxn modelId="{00CBAFD8-0100-44BD-AB75-8D23152482C3}" srcId="{6E23D4D9-7EC2-4DB6-AE6B-B791EDC7E468}" destId="{79CACD60-C85B-44DD-B939-410EC9F0966E}" srcOrd="2" destOrd="0" parTransId="{318C1F33-A31D-40D5-BDA0-473050F6A6E8}" sibTransId="{01B51723-FFAC-4329-A13E-5628CF1F3F6E}"/>
    <dgm:cxn modelId="{3725E9FE-330C-473A-95F0-5015B4D0774A}" type="presParOf" srcId="{7F2F48B2-2AEE-4387-8F94-42FAEF381455}" destId="{84DF9707-712C-4D60-B729-A44E778EFE59}" srcOrd="0" destOrd="0" presId="urn:microsoft.com/office/officeart/2005/8/layout/vProcess5"/>
    <dgm:cxn modelId="{1E7EAA69-2CE9-459A-AB0A-3AA8161E04B2}" type="presParOf" srcId="{7F2F48B2-2AEE-4387-8F94-42FAEF381455}" destId="{330EF6E0-2345-48F6-9E60-7CA8297B750E}" srcOrd="1" destOrd="0" presId="urn:microsoft.com/office/officeart/2005/8/layout/vProcess5"/>
    <dgm:cxn modelId="{46E79BE0-2162-43D8-BB59-BB8958A5B7E4}" type="presParOf" srcId="{7F2F48B2-2AEE-4387-8F94-42FAEF381455}" destId="{E6101B39-AC6B-4D28-B31D-2E00A5528B5B}" srcOrd="2" destOrd="0" presId="urn:microsoft.com/office/officeart/2005/8/layout/vProcess5"/>
    <dgm:cxn modelId="{70E5816C-0AF6-4A68-884B-A8DBB619F358}" type="presParOf" srcId="{7F2F48B2-2AEE-4387-8F94-42FAEF381455}" destId="{26796435-C03D-4E1B-9EAB-6A26E5E662E0}" srcOrd="3" destOrd="0" presId="urn:microsoft.com/office/officeart/2005/8/layout/vProcess5"/>
    <dgm:cxn modelId="{1D3959D0-BC1E-482C-B411-30FBA68521CE}" type="presParOf" srcId="{7F2F48B2-2AEE-4387-8F94-42FAEF381455}" destId="{2C4C4907-05F4-48EA-A464-7B5255A3D6AA}" srcOrd="4" destOrd="0" presId="urn:microsoft.com/office/officeart/2005/8/layout/vProcess5"/>
    <dgm:cxn modelId="{5598988F-E15A-47CB-A55B-406CD70838F2}" type="presParOf" srcId="{7F2F48B2-2AEE-4387-8F94-42FAEF381455}" destId="{F41BDE54-7504-43DD-A0A5-D4C218884B66}" srcOrd="5" destOrd="0" presId="urn:microsoft.com/office/officeart/2005/8/layout/vProcess5"/>
    <dgm:cxn modelId="{C483B201-6CE0-4EDC-B2DA-880C538B0B5F}" type="presParOf" srcId="{7F2F48B2-2AEE-4387-8F94-42FAEF381455}" destId="{E17AA841-2DCD-485F-8CBF-53D05C10F370}" srcOrd="6" destOrd="0" presId="urn:microsoft.com/office/officeart/2005/8/layout/vProcess5"/>
    <dgm:cxn modelId="{F01975FC-0B58-471A-81E3-FA8D74B55390}" type="presParOf" srcId="{7F2F48B2-2AEE-4387-8F94-42FAEF381455}" destId="{26BE839C-E06D-4278-AD19-D9D0D814903C}" srcOrd="7" destOrd="0" presId="urn:microsoft.com/office/officeart/2005/8/layout/vProcess5"/>
    <dgm:cxn modelId="{ABA75454-23FF-4980-ABC1-393D28498094}" type="presParOf" srcId="{7F2F48B2-2AEE-4387-8F94-42FAEF381455}" destId="{EECBF00E-726F-4CA2-B9FE-7C853C335F2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3D4D9-7EC2-4DB6-AE6B-B791EDC7E46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9E43E9AB-F0EC-4689-BD29-708ED8F48E00}">
      <dgm:prSet phldrT="[Κείμενο]" phldr="0" custT="1"/>
      <dgm:spPr/>
      <dgm:t>
        <a:bodyPr/>
        <a:lstStyle/>
        <a:p>
          <a:pPr algn="just"/>
          <a:r>
            <a:rPr lang="el-GR" sz="2000" dirty="0"/>
            <a:t>Ηλεκτρονικές Υπηρεσίες</a:t>
          </a:r>
        </a:p>
      </dgm:t>
    </dgm:pt>
    <dgm:pt modelId="{007CEB46-1472-4646-8FAA-BF68BA28290F}" type="parTrans" cxnId="{606FF69F-C23E-4BD0-8750-223F6C58FE6A}">
      <dgm:prSet/>
      <dgm:spPr/>
      <dgm:t>
        <a:bodyPr/>
        <a:lstStyle/>
        <a:p>
          <a:endParaRPr lang="el-GR"/>
        </a:p>
      </dgm:t>
    </dgm:pt>
    <dgm:pt modelId="{32B88581-C598-4917-9A35-55832D953CCB}" type="sibTrans" cxnId="{606FF69F-C23E-4BD0-8750-223F6C58FE6A}">
      <dgm:prSet/>
      <dgm:spPr/>
      <dgm:t>
        <a:bodyPr/>
        <a:lstStyle/>
        <a:p>
          <a:endParaRPr lang="el-GR"/>
        </a:p>
      </dgm:t>
    </dgm:pt>
    <dgm:pt modelId="{8EB23565-9F41-48B1-8FA5-61C1771AEB34}">
      <dgm:prSet phldrT="[Κείμενο]" phldr="0" custT="1"/>
      <dgm:spPr/>
      <dgm:t>
        <a:bodyPr/>
        <a:lstStyle/>
        <a:p>
          <a:r>
            <a:rPr lang="el-GR" sz="2000" dirty="0"/>
            <a:t>Ώρες εργασίας</a:t>
          </a:r>
        </a:p>
      </dgm:t>
    </dgm:pt>
    <dgm:pt modelId="{5DA36613-3AF5-46EA-B58B-3F6C6F4935DB}" type="parTrans" cxnId="{E8671A16-D147-44C5-8A43-A4BA949ED43C}">
      <dgm:prSet/>
      <dgm:spPr/>
      <dgm:t>
        <a:bodyPr/>
        <a:lstStyle/>
        <a:p>
          <a:endParaRPr lang="el-GR"/>
        </a:p>
      </dgm:t>
    </dgm:pt>
    <dgm:pt modelId="{FEE7DD1A-66D5-474F-9EE6-AD37BA8DEA66}" type="sibTrans" cxnId="{E8671A16-D147-44C5-8A43-A4BA949ED43C}">
      <dgm:prSet/>
      <dgm:spPr/>
      <dgm:t>
        <a:bodyPr/>
        <a:lstStyle/>
        <a:p>
          <a:endParaRPr lang="el-GR"/>
        </a:p>
      </dgm:t>
    </dgm:pt>
    <dgm:pt modelId="{79CACD60-C85B-44DD-B939-410EC9F0966E}">
      <dgm:prSet phldrT="[Κείμενο]" custT="1"/>
      <dgm:spPr/>
      <dgm:t>
        <a:bodyPr/>
        <a:lstStyle/>
        <a:p>
          <a:r>
            <a:rPr lang="el-GR" sz="1800" dirty="0"/>
            <a:t>- </a:t>
          </a:r>
          <a:r>
            <a:rPr lang="en-US" sz="1800" dirty="0"/>
            <a:t>Timesheets &amp; </a:t>
          </a:r>
          <a:r>
            <a:rPr lang="el-GR" sz="1800" dirty="0"/>
            <a:t>Αναφορές</a:t>
          </a:r>
        </a:p>
        <a:p>
          <a:r>
            <a:rPr lang="el-GR" sz="1800" dirty="0"/>
            <a:t>- Βοήθεια - </a:t>
          </a:r>
          <a:r>
            <a:rPr lang="en-US" sz="1800" dirty="0"/>
            <a:t>pdf</a:t>
          </a:r>
          <a:endParaRPr lang="el-GR" sz="1800" dirty="0"/>
        </a:p>
        <a:p>
          <a:r>
            <a:rPr lang="el-GR" sz="1800" dirty="0"/>
            <a:t>- Παρουσίαση (</a:t>
          </a:r>
          <a:r>
            <a:rPr lang="en-US" sz="1800" dirty="0"/>
            <a:t>video)</a:t>
          </a:r>
          <a:endParaRPr lang="el-GR" sz="1800" dirty="0"/>
        </a:p>
      </dgm:t>
    </dgm:pt>
    <dgm:pt modelId="{318C1F33-A31D-40D5-BDA0-473050F6A6E8}" type="parTrans" cxnId="{00CBAFD8-0100-44BD-AB75-8D23152482C3}">
      <dgm:prSet/>
      <dgm:spPr/>
      <dgm:t>
        <a:bodyPr/>
        <a:lstStyle/>
        <a:p>
          <a:endParaRPr lang="el-GR"/>
        </a:p>
      </dgm:t>
    </dgm:pt>
    <dgm:pt modelId="{01B51723-FFAC-4329-A13E-5628CF1F3F6E}" type="sibTrans" cxnId="{00CBAFD8-0100-44BD-AB75-8D23152482C3}">
      <dgm:prSet/>
      <dgm:spPr/>
      <dgm:t>
        <a:bodyPr/>
        <a:lstStyle/>
        <a:p>
          <a:endParaRPr lang="el-GR"/>
        </a:p>
      </dgm:t>
    </dgm:pt>
    <dgm:pt modelId="{7F2F48B2-2AEE-4387-8F94-42FAEF381455}" type="pres">
      <dgm:prSet presAssocID="{6E23D4D9-7EC2-4DB6-AE6B-B791EDC7E468}" presName="outerComposite" presStyleCnt="0">
        <dgm:presLayoutVars>
          <dgm:chMax val="5"/>
          <dgm:dir/>
          <dgm:resizeHandles val="exact"/>
        </dgm:presLayoutVars>
      </dgm:prSet>
      <dgm:spPr/>
    </dgm:pt>
    <dgm:pt modelId="{84DF9707-712C-4D60-B729-A44E778EFE59}" type="pres">
      <dgm:prSet presAssocID="{6E23D4D9-7EC2-4DB6-AE6B-B791EDC7E468}" presName="dummyMaxCanvas" presStyleCnt="0">
        <dgm:presLayoutVars/>
      </dgm:prSet>
      <dgm:spPr/>
    </dgm:pt>
    <dgm:pt modelId="{330EF6E0-2345-48F6-9E60-7CA8297B750E}" type="pres">
      <dgm:prSet presAssocID="{6E23D4D9-7EC2-4DB6-AE6B-B791EDC7E468}" presName="ThreeNodes_1" presStyleLbl="node1" presStyleIdx="0" presStyleCnt="3">
        <dgm:presLayoutVars>
          <dgm:bulletEnabled val="1"/>
        </dgm:presLayoutVars>
      </dgm:prSet>
      <dgm:spPr/>
    </dgm:pt>
    <dgm:pt modelId="{E6101B39-AC6B-4D28-B31D-2E00A5528B5B}" type="pres">
      <dgm:prSet presAssocID="{6E23D4D9-7EC2-4DB6-AE6B-B791EDC7E468}" presName="ThreeNodes_2" presStyleLbl="node1" presStyleIdx="1" presStyleCnt="3">
        <dgm:presLayoutVars>
          <dgm:bulletEnabled val="1"/>
        </dgm:presLayoutVars>
      </dgm:prSet>
      <dgm:spPr/>
    </dgm:pt>
    <dgm:pt modelId="{26796435-C03D-4E1B-9EAB-6A26E5E662E0}" type="pres">
      <dgm:prSet presAssocID="{6E23D4D9-7EC2-4DB6-AE6B-B791EDC7E468}" presName="ThreeNodes_3" presStyleLbl="node1" presStyleIdx="2" presStyleCnt="3">
        <dgm:presLayoutVars>
          <dgm:bulletEnabled val="1"/>
        </dgm:presLayoutVars>
      </dgm:prSet>
      <dgm:spPr/>
    </dgm:pt>
    <dgm:pt modelId="{2C4C4907-05F4-48EA-A464-7B5255A3D6AA}" type="pres">
      <dgm:prSet presAssocID="{6E23D4D9-7EC2-4DB6-AE6B-B791EDC7E468}" presName="ThreeConn_1-2" presStyleLbl="fgAccFollowNode1" presStyleIdx="0" presStyleCnt="2">
        <dgm:presLayoutVars>
          <dgm:bulletEnabled val="1"/>
        </dgm:presLayoutVars>
      </dgm:prSet>
      <dgm:spPr/>
    </dgm:pt>
    <dgm:pt modelId="{F41BDE54-7504-43DD-A0A5-D4C218884B66}" type="pres">
      <dgm:prSet presAssocID="{6E23D4D9-7EC2-4DB6-AE6B-B791EDC7E468}" presName="ThreeConn_2-3" presStyleLbl="fgAccFollowNode1" presStyleIdx="1" presStyleCnt="2">
        <dgm:presLayoutVars>
          <dgm:bulletEnabled val="1"/>
        </dgm:presLayoutVars>
      </dgm:prSet>
      <dgm:spPr/>
    </dgm:pt>
    <dgm:pt modelId="{E17AA841-2DCD-485F-8CBF-53D05C10F370}" type="pres">
      <dgm:prSet presAssocID="{6E23D4D9-7EC2-4DB6-AE6B-B791EDC7E468}" presName="ThreeNodes_1_text" presStyleLbl="node1" presStyleIdx="2" presStyleCnt="3">
        <dgm:presLayoutVars>
          <dgm:bulletEnabled val="1"/>
        </dgm:presLayoutVars>
      </dgm:prSet>
      <dgm:spPr/>
    </dgm:pt>
    <dgm:pt modelId="{26BE839C-E06D-4278-AD19-D9D0D814903C}" type="pres">
      <dgm:prSet presAssocID="{6E23D4D9-7EC2-4DB6-AE6B-B791EDC7E468}" presName="ThreeNodes_2_text" presStyleLbl="node1" presStyleIdx="2" presStyleCnt="3">
        <dgm:presLayoutVars>
          <dgm:bulletEnabled val="1"/>
        </dgm:presLayoutVars>
      </dgm:prSet>
      <dgm:spPr/>
    </dgm:pt>
    <dgm:pt modelId="{EECBF00E-726F-4CA2-B9FE-7C853C335F26}" type="pres">
      <dgm:prSet presAssocID="{6E23D4D9-7EC2-4DB6-AE6B-B791EDC7E468}" presName="ThreeNodes_3_text" presStyleLbl="node1" presStyleIdx="2" presStyleCnt="3">
        <dgm:presLayoutVars>
          <dgm:bulletEnabled val="1"/>
        </dgm:presLayoutVars>
      </dgm:prSet>
      <dgm:spPr/>
    </dgm:pt>
  </dgm:ptLst>
  <dgm:cxnLst>
    <dgm:cxn modelId="{EEC0D004-AC2E-452A-8B38-CD73C88CBF63}" type="presOf" srcId="{8EB23565-9F41-48B1-8FA5-61C1771AEB34}" destId="{E6101B39-AC6B-4D28-B31D-2E00A5528B5B}" srcOrd="0" destOrd="0" presId="urn:microsoft.com/office/officeart/2005/8/layout/vProcess5"/>
    <dgm:cxn modelId="{D94AE410-0B98-4CD3-B0D3-5ECAFA2DF0A0}" type="presOf" srcId="{6E23D4D9-7EC2-4DB6-AE6B-B791EDC7E468}" destId="{7F2F48B2-2AEE-4387-8F94-42FAEF381455}" srcOrd="0" destOrd="0" presId="urn:microsoft.com/office/officeart/2005/8/layout/vProcess5"/>
    <dgm:cxn modelId="{E8671A16-D147-44C5-8A43-A4BA949ED43C}" srcId="{6E23D4D9-7EC2-4DB6-AE6B-B791EDC7E468}" destId="{8EB23565-9F41-48B1-8FA5-61C1771AEB34}" srcOrd="1" destOrd="0" parTransId="{5DA36613-3AF5-46EA-B58B-3F6C6F4935DB}" sibTransId="{FEE7DD1A-66D5-474F-9EE6-AD37BA8DEA66}"/>
    <dgm:cxn modelId="{9951371D-39B0-4F69-ABE9-1F017C54E5D3}" type="presOf" srcId="{9E43E9AB-F0EC-4689-BD29-708ED8F48E00}" destId="{330EF6E0-2345-48F6-9E60-7CA8297B750E}" srcOrd="0" destOrd="0" presId="urn:microsoft.com/office/officeart/2005/8/layout/vProcess5"/>
    <dgm:cxn modelId="{5C1E3A1D-4182-43EB-B928-665856F1938C}" type="presOf" srcId="{8EB23565-9F41-48B1-8FA5-61C1771AEB34}" destId="{26BE839C-E06D-4278-AD19-D9D0D814903C}" srcOrd="1" destOrd="0" presId="urn:microsoft.com/office/officeart/2005/8/layout/vProcess5"/>
    <dgm:cxn modelId="{ED78D845-968A-4FF3-A9D5-E23FBA6CD70D}" type="presOf" srcId="{9E43E9AB-F0EC-4689-BD29-708ED8F48E00}" destId="{E17AA841-2DCD-485F-8CBF-53D05C10F370}" srcOrd="1" destOrd="0" presId="urn:microsoft.com/office/officeart/2005/8/layout/vProcess5"/>
    <dgm:cxn modelId="{C5786C4E-8CBC-4D0D-AF5A-D7AE84559A11}" type="presOf" srcId="{79CACD60-C85B-44DD-B939-410EC9F0966E}" destId="{26796435-C03D-4E1B-9EAB-6A26E5E662E0}" srcOrd="0" destOrd="0" presId="urn:microsoft.com/office/officeart/2005/8/layout/vProcess5"/>
    <dgm:cxn modelId="{6CD5CA76-66D9-4C7D-8938-536DDE45AE16}" type="presOf" srcId="{FEE7DD1A-66D5-474F-9EE6-AD37BA8DEA66}" destId="{F41BDE54-7504-43DD-A0A5-D4C218884B66}" srcOrd="0" destOrd="0" presId="urn:microsoft.com/office/officeart/2005/8/layout/vProcess5"/>
    <dgm:cxn modelId="{818D5887-A7CD-4026-A76D-CAEC3C12B0F7}" type="presOf" srcId="{32B88581-C598-4917-9A35-55832D953CCB}" destId="{2C4C4907-05F4-48EA-A464-7B5255A3D6AA}" srcOrd="0" destOrd="0" presId="urn:microsoft.com/office/officeart/2005/8/layout/vProcess5"/>
    <dgm:cxn modelId="{606FF69F-C23E-4BD0-8750-223F6C58FE6A}" srcId="{6E23D4D9-7EC2-4DB6-AE6B-B791EDC7E468}" destId="{9E43E9AB-F0EC-4689-BD29-708ED8F48E00}" srcOrd="0" destOrd="0" parTransId="{007CEB46-1472-4646-8FAA-BF68BA28290F}" sibTransId="{32B88581-C598-4917-9A35-55832D953CCB}"/>
    <dgm:cxn modelId="{C7424CD7-1405-4880-B939-1738307AC402}" type="presOf" srcId="{79CACD60-C85B-44DD-B939-410EC9F0966E}" destId="{EECBF00E-726F-4CA2-B9FE-7C853C335F26}" srcOrd="1" destOrd="0" presId="urn:microsoft.com/office/officeart/2005/8/layout/vProcess5"/>
    <dgm:cxn modelId="{00CBAFD8-0100-44BD-AB75-8D23152482C3}" srcId="{6E23D4D9-7EC2-4DB6-AE6B-B791EDC7E468}" destId="{79CACD60-C85B-44DD-B939-410EC9F0966E}" srcOrd="2" destOrd="0" parTransId="{318C1F33-A31D-40D5-BDA0-473050F6A6E8}" sibTransId="{01B51723-FFAC-4329-A13E-5628CF1F3F6E}"/>
    <dgm:cxn modelId="{3725E9FE-330C-473A-95F0-5015B4D0774A}" type="presParOf" srcId="{7F2F48B2-2AEE-4387-8F94-42FAEF381455}" destId="{84DF9707-712C-4D60-B729-A44E778EFE59}" srcOrd="0" destOrd="0" presId="urn:microsoft.com/office/officeart/2005/8/layout/vProcess5"/>
    <dgm:cxn modelId="{1E7EAA69-2CE9-459A-AB0A-3AA8161E04B2}" type="presParOf" srcId="{7F2F48B2-2AEE-4387-8F94-42FAEF381455}" destId="{330EF6E0-2345-48F6-9E60-7CA8297B750E}" srcOrd="1" destOrd="0" presId="urn:microsoft.com/office/officeart/2005/8/layout/vProcess5"/>
    <dgm:cxn modelId="{46E79BE0-2162-43D8-BB59-BB8958A5B7E4}" type="presParOf" srcId="{7F2F48B2-2AEE-4387-8F94-42FAEF381455}" destId="{E6101B39-AC6B-4D28-B31D-2E00A5528B5B}" srcOrd="2" destOrd="0" presId="urn:microsoft.com/office/officeart/2005/8/layout/vProcess5"/>
    <dgm:cxn modelId="{70E5816C-0AF6-4A68-884B-A8DBB619F358}" type="presParOf" srcId="{7F2F48B2-2AEE-4387-8F94-42FAEF381455}" destId="{26796435-C03D-4E1B-9EAB-6A26E5E662E0}" srcOrd="3" destOrd="0" presId="urn:microsoft.com/office/officeart/2005/8/layout/vProcess5"/>
    <dgm:cxn modelId="{1D3959D0-BC1E-482C-B411-30FBA68521CE}" type="presParOf" srcId="{7F2F48B2-2AEE-4387-8F94-42FAEF381455}" destId="{2C4C4907-05F4-48EA-A464-7B5255A3D6AA}" srcOrd="4" destOrd="0" presId="urn:microsoft.com/office/officeart/2005/8/layout/vProcess5"/>
    <dgm:cxn modelId="{5598988F-E15A-47CB-A55B-406CD70838F2}" type="presParOf" srcId="{7F2F48B2-2AEE-4387-8F94-42FAEF381455}" destId="{F41BDE54-7504-43DD-A0A5-D4C218884B66}" srcOrd="5" destOrd="0" presId="urn:microsoft.com/office/officeart/2005/8/layout/vProcess5"/>
    <dgm:cxn modelId="{C483B201-6CE0-4EDC-B2DA-880C538B0B5F}" type="presParOf" srcId="{7F2F48B2-2AEE-4387-8F94-42FAEF381455}" destId="{E17AA841-2DCD-485F-8CBF-53D05C10F370}" srcOrd="6" destOrd="0" presId="urn:microsoft.com/office/officeart/2005/8/layout/vProcess5"/>
    <dgm:cxn modelId="{F01975FC-0B58-471A-81E3-FA8D74B55390}" type="presParOf" srcId="{7F2F48B2-2AEE-4387-8F94-42FAEF381455}" destId="{26BE839C-E06D-4278-AD19-D9D0D814903C}" srcOrd="7" destOrd="0" presId="urn:microsoft.com/office/officeart/2005/8/layout/vProcess5"/>
    <dgm:cxn modelId="{ABA75454-23FF-4980-ABC1-393D28498094}" type="presParOf" srcId="{7F2F48B2-2AEE-4387-8F94-42FAEF381455}" destId="{EECBF00E-726F-4CA2-B9FE-7C853C335F2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3D4D9-7EC2-4DB6-AE6B-B791EDC7E46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9E43E9AB-F0EC-4689-BD29-708ED8F48E00}">
      <dgm:prSet phldrT="[Κείμενο]" phldr="0" custT="1"/>
      <dgm:spPr/>
      <dgm:t>
        <a:bodyPr/>
        <a:lstStyle/>
        <a:p>
          <a:pPr algn="just"/>
          <a:r>
            <a:rPr lang="el-GR" sz="2000" dirty="0"/>
            <a:t>Ηλεκτρονικές Υπηρεσίες</a:t>
          </a:r>
        </a:p>
      </dgm:t>
    </dgm:pt>
    <dgm:pt modelId="{007CEB46-1472-4646-8FAA-BF68BA28290F}" type="parTrans" cxnId="{606FF69F-C23E-4BD0-8750-223F6C58FE6A}">
      <dgm:prSet/>
      <dgm:spPr/>
      <dgm:t>
        <a:bodyPr/>
        <a:lstStyle/>
        <a:p>
          <a:endParaRPr lang="el-GR"/>
        </a:p>
      </dgm:t>
    </dgm:pt>
    <dgm:pt modelId="{32B88581-C598-4917-9A35-55832D953CCB}" type="sibTrans" cxnId="{606FF69F-C23E-4BD0-8750-223F6C58FE6A}">
      <dgm:prSet/>
      <dgm:spPr/>
      <dgm:t>
        <a:bodyPr/>
        <a:lstStyle/>
        <a:p>
          <a:endParaRPr lang="el-GR"/>
        </a:p>
      </dgm:t>
    </dgm:pt>
    <dgm:pt modelId="{8EB23565-9F41-48B1-8FA5-61C1771AEB34}">
      <dgm:prSet phldrT="[Κείμενο]" phldr="0" custT="1"/>
      <dgm:spPr/>
      <dgm:t>
        <a:bodyPr/>
        <a:lstStyle/>
        <a:p>
          <a:pPr>
            <a:tabLst/>
          </a:pPr>
          <a:r>
            <a:rPr lang="el-GR" sz="2000" dirty="0"/>
            <a:t>Καταχώριση Συμβάσεων</a:t>
          </a:r>
        </a:p>
      </dgm:t>
    </dgm:pt>
    <dgm:pt modelId="{5DA36613-3AF5-46EA-B58B-3F6C6F4935DB}" type="parTrans" cxnId="{E8671A16-D147-44C5-8A43-A4BA949ED43C}">
      <dgm:prSet/>
      <dgm:spPr/>
      <dgm:t>
        <a:bodyPr/>
        <a:lstStyle/>
        <a:p>
          <a:endParaRPr lang="el-GR"/>
        </a:p>
      </dgm:t>
    </dgm:pt>
    <dgm:pt modelId="{FEE7DD1A-66D5-474F-9EE6-AD37BA8DEA66}" type="sibTrans" cxnId="{E8671A16-D147-44C5-8A43-A4BA949ED43C}">
      <dgm:prSet/>
      <dgm:spPr/>
      <dgm:t>
        <a:bodyPr/>
        <a:lstStyle/>
        <a:p>
          <a:endParaRPr lang="el-GR"/>
        </a:p>
      </dgm:t>
    </dgm:pt>
    <dgm:pt modelId="{79CACD60-C85B-44DD-B939-410EC9F0966E}">
      <dgm:prSet phldrT="[Κείμενο]" custT="1"/>
      <dgm:spPr/>
      <dgm:t>
        <a:bodyPr/>
        <a:lstStyle/>
        <a:p>
          <a:pPr marL="0"/>
          <a:r>
            <a:rPr lang="el-GR" sz="1800" dirty="0"/>
            <a:t>- Καταχώριση σύμβασης</a:t>
          </a:r>
        </a:p>
        <a:p>
          <a:pPr marL="87313" indent="-87313"/>
          <a:r>
            <a:rPr lang="el-GR" sz="1800" dirty="0"/>
            <a:t>- Καταχωρημένες  συμβάσεις</a:t>
          </a:r>
        </a:p>
        <a:p>
          <a:pPr marL="87313" indent="-87313"/>
          <a:r>
            <a:rPr lang="el-GR" sz="1800" dirty="0"/>
            <a:t>- Οδηγίες</a:t>
          </a:r>
        </a:p>
        <a:p>
          <a:pPr marL="0"/>
          <a:r>
            <a:rPr lang="el-GR" sz="1800" dirty="0"/>
            <a:t>- Παρουσίαση (</a:t>
          </a:r>
          <a:r>
            <a:rPr lang="en-US" sz="1800" dirty="0"/>
            <a:t>video)</a:t>
          </a:r>
          <a:endParaRPr lang="el-GR" sz="1800" dirty="0"/>
        </a:p>
      </dgm:t>
    </dgm:pt>
    <dgm:pt modelId="{318C1F33-A31D-40D5-BDA0-473050F6A6E8}" type="parTrans" cxnId="{00CBAFD8-0100-44BD-AB75-8D23152482C3}">
      <dgm:prSet/>
      <dgm:spPr/>
      <dgm:t>
        <a:bodyPr/>
        <a:lstStyle/>
        <a:p>
          <a:endParaRPr lang="el-GR"/>
        </a:p>
      </dgm:t>
    </dgm:pt>
    <dgm:pt modelId="{01B51723-FFAC-4329-A13E-5628CF1F3F6E}" type="sibTrans" cxnId="{00CBAFD8-0100-44BD-AB75-8D23152482C3}">
      <dgm:prSet/>
      <dgm:spPr/>
      <dgm:t>
        <a:bodyPr/>
        <a:lstStyle/>
        <a:p>
          <a:endParaRPr lang="el-GR"/>
        </a:p>
      </dgm:t>
    </dgm:pt>
    <dgm:pt modelId="{7F2F48B2-2AEE-4387-8F94-42FAEF381455}" type="pres">
      <dgm:prSet presAssocID="{6E23D4D9-7EC2-4DB6-AE6B-B791EDC7E468}" presName="outerComposite" presStyleCnt="0">
        <dgm:presLayoutVars>
          <dgm:chMax val="5"/>
          <dgm:dir/>
          <dgm:resizeHandles val="exact"/>
        </dgm:presLayoutVars>
      </dgm:prSet>
      <dgm:spPr/>
    </dgm:pt>
    <dgm:pt modelId="{84DF9707-712C-4D60-B729-A44E778EFE59}" type="pres">
      <dgm:prSet presAssocID="{6E23D4D9-7EC2-4DB6-AE6B-B791EDC7E468}" presName="dummyMaxCanvas" presStyleCnt="0">
        <dgm:presLayoutVars/>
      </dgm:prSet>
      <dgm:spPr/>
    </dgm:pt>
    <dgm:pt modelId="{330EF6E0-2345-48F6-9E60-7CA8297B750E}" type="pres">
      <dgm:prSet presAssocID="{6E23D4D9-7EC2-4DB6-AE6B-B791EDC7E468}" presName="ThreeNodes_1" presStyleLbl="node1" presStyleIdx="0" presStyleCnt="3" custScaleY="79505">
        <dgm:presLayoutVars>
          <dgm:bulletEnabled val="1"/>
        </dgm:presLayoutVars>
      </dgm:prSet>
      <dgm:spPr/>
    </dgm:pt>
    <dgm:pt modelId="{E6101B39-AC6B-4D28-B31D-2E00A5528B5B}" type="pres">
      <dgm:prSet presAssocID="{6E23D4D9-7EC2-4DB6-AE6B-B791EDC7E468}" presName="ThreeNodes_2" presStyleLbl="node1" presStyleIdx="1" presStyleCnt="3" custScaleY="79032" custLinFactNeighborX="-3609" custLinFactNeighborY="-24079">
        <dgm:presLayoutVars>
          <dgm:bulletEnabled val="1"/>
        </dgm:presLayoutVars>
      </dgm:prSet>
      <dgm:spPr/>
    </dgm:pt>
    <dgm:pt modelId="{26796435-C03D-4E1B-9EAB-6A26E5E662E0}" type="pres">
      <dgm:prSet presAssocID="{6E23D4D9-7EC2-4DB6-AE6B-B791EDC7E468}" presName="ThreeNodes_3" presStyleLbl="node1" presStyleIdx="2" presStyleCnt="3" custScaleY="151798" custLinFactNeighborX="-2658" custLinFactNeighborY="-14659">
        <dgm:presLayoutVars>
          <dgm:bulletEnabled val="1"/>
        </dgm:presLayoutVars>
      </dgm:prSet>
      <dgm:spPr/>
    </dgm:pt>
    <dgm:pt modelId="{2C4C4907-05F4-48EA-A464-7B5255A3D6AA}" type="pres">
      <dgm:prSet presAssocID="{6E23D4D9-7EC2-4DB6-AE6B-B791EDC7E468}" presName="ThreeConn_1-2" presStyleLbl="fgAccFollowNode1" presStyleIdx="0" presStyleCnt="2">
        <dgm:presLayoutVars>
          <dgm:bulletEnabled val="1"/>
        </dgm:presLayoutVars>
      </dgm:prSet>
      <dgm:spPr/>
    </dgm:pt>
    <dgm:pt modelId="{F41BDE54-7504-43DD-A0A5-D4C218884B66}" type="pres">
      <dgm:prSet presAssocID="{6E23D4D9-7EC2-4DB6-AE6B-B791EDC7E468}" presName="ThreeConn_2-3" presStyleLbl="fgAccFollowNode1" presStyleIdx="1" presStyleCnt="2" custLinFactNeighborX="-5788" custLinFactNeighborY="-33828">
        <dgm:presLayoutVars>
          <dgm:bulletEnabled val="1"/>
        </dgm:presLayoutVars>
      </dgm:prSet>
      <dgm:spPr/>
    </dgm:pt>
    <dgm:pt modelId="{E17AA841-2DCD-485F-8CBF-53D05C10F370}" type="pres">
      <dgm:prSet presAssocID="{6E23D4D9-7EC2-4DB6-AE6B-B791EDC7E468}" presName="ThreeNodes_1_text" presStyleLbl="node1" presStyleIdx="2" presStyleCnt="3">
        <dgm:presLayoutVars>
          <dgm:bulletEnabled val="1"/>
        </dgm:presLayoutVars>
      </dgm:prSet>
      <dgm:spPr/>
    </dgm:pt>
    <dgm:pt modelId="{26BE839C-E06D-4278-AD19-D9D0D814903C}" type="pres">
      <dgm:prSet presAssocID="{6E23D4D9-7EC2-4DB6-AE6B-B791EDC7E468}" presName="ThreeNodes_2_text" presStyleLbl="node1" presStyleIdx="2" presStyleCnt="3">
        <dgm:presLayoutVars>
          <dgm:bulletEnabled val="1"/>
        </dgm:presLayoutVars>
      </dgm:prSet>
      <dgm:spPr/>
    </dgm:pt>
    <dgm:pt modelId="{EECBF00E-726F-4CA2-B9FE-7C853C335F26}" type="pres">
      <dgm:prSet presAssocID="{6E23D4D9-7EC2-4DB6-AE6B-B791EDC7E468}" presName="ThreeNodes_3_text" presStyleLbl="node1" presStyleIdx="2" presStyleCnt="3">
        <dgm:presLayoutVars>
          <dgm:bulletEnabled val="1"/>
        </dgm:presLayoutVars>
      </dgm:prSet>
      <dgm:spPr/>
    </dgm:pt>
  </dgm:ptLst>
  <dgm:cxnLst>
    <dgm:cxn modelId="{EEC0D004-AC2E-452A-8B38-CD73C88CBF63}" type="presOf" srcId="{8EB23565-9F41-48B1-8FA5-61C1771AEB34}" destId="{E6101B39-AC6B-4D28-B31D-2E00A5528B5B}" srcOrd="0" destOrd="0" presId="urn:microsoft.com/office/officeart/2005/8/layout/vProcess5"/>
    <dgm:cxn modelId="{D94AE410-0B98-4CD3-B0D3-5ECAFA2DF0A0}" type="presOf" srcId="{6E23D4D9-7EC2-4DB6-AE6B-B791EDC7E468}" destId="{7F2F48B2-2AEE-4387-8F94-42FAEF381455}" srcOrd="0" destOrd="0" presId="urn:microsoft.com/office/officeart/2005/8/layout/vProcess5"/>
    <dgm:cxn modelId="{E8671A16-D147-44C5-8A43-A4BA949ED43C}" srcId="{6E23D4D9-7EC2-4DB6-AE6B-B791EDC7E468}" destId="{8EB23565-9F41-48B1-8FA5-61C1771AEB34}" srcOrd="1" destOrd="0" parTransId="{5DA36613-3AF5-46EA-B58B-3F6C6F4935DB}" sibTransId="{FEE7DD1A-66D5-474F-9EE6-AD37BA8DEA66}"/>
    <dgm:cxn modelId="{9951371D-39B0-4F69-ABE9-1F017C54E5D3}" type="presOf" srcId="{9E43E9AB-F0EC-4689-BD29-708ED8F48E00}" destId="{330EF6E0-2345-48F6-9E60-7CA8297B750E}" srcOrd="0" destOrd="0" presId="urn:microsoft.com/office/officeart/2005/8/layout/vProcess5"/>
    <dgm:cxn modelId="{5C1E3A1D-4182-43EB-B928-665856F1938C}" type="presOf" srcId="{8EB23565-9F41-48B1-8FA5-61C1771AEB34}" destId="{26BE839C-E06D-4278-AD19-D9D0D814903C}" srcOrd="1" destOrd="0" presId="urn:microsoft.com/office/officeart/2005/8/layout/vProcess5"/>
    <dgm:cxn modelId="{ED78D845-968A-4FF3-A9D5-E23FBA6CD70D}" type="presOf" srcId="{9E43E9AB-F0EC-4689-BD29-708ED8F48E00}" destId="{E17AA841-2DCD-485F-8CBF-53D05C10F370}" srcOrd="1" destOrd="0" presId="urn:microsoft.com/office/officeart/2005/8/layout/vProcess5"/>
    <dgm:cxn modelId="{C5786C4E-8CBC-4D0D-AF5A-D7AE84559A11}" type="presOf" srcId="{79CACD60-C85B-44DD-B939-410EC9F0966E}" destId="{26796435-C03D-4E1B-9EAB-6A26E5E662E0}" srcOrd="0" destOrd="0" presId="urn:microsoft.com/office/officeart/2005/8/layout/vProcess5"/>
    <dgm:cxn modelId="{6CD5CA76-66D9-4C7D-8938-536DDE45AE16}" type="presOf" srcId="{FEE7DD1A-66D5-474F-9EE6-AD37BA8DEA66}" destId="{F41BDE54-7504-43DD-A0A5-D4C218884B66}" srcOrd="0" destOrd="0" presId="urn:microsoft.com/office/officeart/2005/8/layout/vProcess5"/>
    <dgm:cxn modelId="{818D5887-A7CD-4026-A76D-CAEC3C12B0F7}" type="presOf" srcId="{32B88581-C598-4917-9A35-55832D953CCB}" destId="{2C4C4907-05F4-48EA-A464-7B5255A3D6AA}" srcOrd="0" destOrd="0" presId="urn:microsoft.com/office/officeart/2005/8/layout/vProcess5"/>
    <dgm:cxn modelId="{606FF69F-C23E-4BD0-8750-223F6C58FE6A}" srcId="{6E23D4D9-7EC2-4DB6-AE6B-B791EDC7E468}" destId="{9E43E9AB-F0EC-4689-BD29-708ED8F48E00}" srcOrd="0" destOrd="0" parTransId="{007CEB46-1472-4646-8FAA-BF68BA28290F}" sibTransId="{32B88581-C598-4917-9A35-55832D953CCB}"/>
    <dgm:cxn modelId="{C7424CD7-1405-4880-B939-1738307AC402}" type="presOf" srcId="{79CACD60-C85B-44DD-B939-410EC9F0966E}" destId="{EECBF00E-726F-4CA2-B9FE-7C853C335F26}" srcOrd="1" destOrd="0" presId="urn:microsoft.com/office/officeart/2005/8/layout/vProcess5"/>
    <dgm:cxn modelId="{00CBAFD8-0100-44BD-AB75-8D23152482C3}" srcId="{6E23D4D9-7EC2-4DB6-AE6B-B791EDC7E468}" destId="{79CACD60-C85B-44DD-B939-410EC9F0966E}" srcOrd="2" destOrd="0" parTransId="{318C1F33-A31D-40D5-BDA0-473050F6A6E8}" sibTransId="{01B51723-FFAC-4329-A13E-5628CF1F3F6E}"/>
    <dgm:cxn modelId="{3725E9FE-330C-473A-95F0-5015B4D0774A}" type="presParOf" srcId="{7F2F48B2-2AEE-4387-8F94-42FAEF381455}" destId="{84DF9707-712C-4D60-B729-A44E778EFE59}" srcOrd="0" destOrd="0" presId="urn:microsoft.com/office/officeart/2005/8/layout/vProcess5"/>
    <dgm:cxn modelId="{1E7EAA69-2CE9-459A-AB0A-3AA8161E04B2}" type="presParOf" srcId="{7F2F48B2-2AEE-4387-8F94-42FAEF381455}" destId="{330EF6E0-2345-48F6-9E60-7CA8297B750E}" srcOrd="1" destOrd="0" presId="urn:microsoft.com/office/officeart/2005/8/layout/vProcess5"/>
    <dgm:cxn modelId="{46E79BE0-2162-43D8-BB59-BB8958A5B7E4}" type="presParOf" srcId="{7F2F48B2-2AEE-4387-8F94-42FAEF381455}" destId="{E6101B39-AC6B-4D28-B31D-2E00A5528B5B}" srcOrd="2" destOrd="0" presId="urn:microsoft.com/office/officeart/2005/8/layout/vProcess5"/>
    <dgm:cxn modelId="{70E5816C-0AF6-4A68-884B-A8DBB619F358}" type="presParOf" srcId="{7F2F48B2-2AEE-4387-8F94-42FAEF381455}" destId="{26796435-C03D-4E1B-9EAB-6A26E5E662E0}" srcOrd="3" destOrd="0" presId="urn:microsoft.com/office/officeart/2005/8/layout/vProcess5"/>
    <dgm:cxn modelId="{1D3959D0-BC1E-482C-B411-30FBA68521CE}" type="presParOf" srcId="{7F2F48B2-2AEE-4387-8F94-42FAEF381455}" destId="{2C4C4907-05F4-48EA-A464-7B5255A3D6AA}" srcOrd="4" destOrd="0" presId="urn:microsoft.com/office/officeart/2005/8/layout/vProcess5"/>
    <dgm:cxn modelId="{5598988F-E15A-47CB-A55B-406CD70838F2}" type="presParOf" srcId="{7F2F48B2-2AEE-4387-8F94-42FAEF381455}" destId="{F41BDE54-7504-43DD-A0A5-D4C218884B66}" srcOrd="5" destOrd="0" presId="urn:microsoft.com/office/officeart/2005/8/layout/vProcess5"/>
    <dgm:cxn modelId="{C483B201-6CE0-4EDC-B2DA-880C538B0B5F}" type="presParOf" srcId="{7F2F48B2-2AEE-4387-8F94-42FAEF381455}" destId="{E17AA841-2DCD-485F-8CBF-53D05C10F370}" srcOrd="6" destOrd="0" presId="urn:microsoft.com/office/officeart/2005/8/layout/vProcess5"/>
    <dgm:cxn modelId="{F01975FC-0B58-471A-81E3-FA8D74B55390}" type="presParOf" srcId="{7F2F48B2-2AEE-4387-8F94-42FAEF381455}" destId="{26BE839C-E06D-4278-AD19-D9D0D814903C}" srcOrd="7" destOrd="0" presId="urn:microsoft.com/office/officeart/2005/8/layout/vProcess5"/>
    <dgm:cxn modelId="{ABA75454-23FF-4980-ABC1-393D28498094}" type="presParOf" srcId="{7F2F48B2-2AEE-4387-8F94-42FAEF381455}" destId="{EECBF00E-726F-4CA2-B9FE-7C853C335F2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23D4D9-7EC2-4DB6-AE6B-B791EDC7E46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9E43E9AB-F0EC-4689-BD29-708ED8F48E00}">
      <dgm:prSet phldrT="[Κείμενο]" phldr="0" custT="1"/>
      <dgm:spPr/>
      <dgm:t>
        <a:bodyPr/>
        <a:lstStyle/>
        <a:p>
          <a:pPr algn="just"/>
          <a:r>
            <a:rPr lang="el-GR" sz="2000" dirty="0"/>
            <a:t>Ηλεκτρονικές Υπηρεσίες</a:t>
          </a:r>
        </a:p>
      </dgm:t>
    </dgm:pt>
    <dgm:pt modelId="{007CEB46-1472-4646-8FAA-BF68BA28290F}" type="parTrans" cxnId="{606FF69F-C23E-4BD0-8750-223F6C58FE6A}">
      <dgm:prSet/>
      <dgm:spPr/>
      <dgm:t>
        <a:bodyPr/>
        <a:lstStyle/>
        <a:p>
          <a:endParaRPr lang="el-GR"/>
        </a:p>
      </dgm:t>
    </dgm:pt>
    <dgm:pt modelId="{32B88581-C598-4917-9A35-55832D953CCB}" type="sibTrans" cxnId="{606FF69F-C23E-4BD0-8750-223F6C58FE6A}">
      <dgm:prSet/>
      <dgm:spPr/>
      <dgm:t>
        <a:bodyPr/>
        <a:lstStyle/>
        <a:p>
          <a:endParaRPr lang="el-GR"/>
        </a:p>
      </dgm:t>
    </dgm:pt>
    <dgm:pt modelId="{8EB23565-9F41-48B1-8FA5-61C1771AEB34}">
      <dgm:prSet phldrT="[Κείμενο]" phldr="0" custT="1"/>
      <dgm:spPr/>
      <dgm:t>
        <a:bodyPr/>
        <a:lstStyle/>
        <a:p>
          <a:pPr>
            <a:tabLst/>
          </a:pPr>
          <a:r>
            <a:rPr lang="el-GR" sz="2000" dirty="0"/>
            <a:t>Αποδοχή Διαχείρισης</a:t>
          </a:r>
        </a:p>
      </dgm:t>
    </dgm:pt>
    <dgm:pt modelId="{5DA36613-3AF5-46EA-B58B-3F6C6F4935DB}" type="parTrans" cxnId="{E8671A16-D147-44C5-8A43-A4BA949ED43C}">
      <dgm:prSet/>
      <dgm:spPr/>
      <dgm:t>
        <a:bodyPr/>
        <a:lstStyle/>
        <a:p>
          <a:endParaRPr lang="el-GR"/>
        </a:p>
      </dgm:t>
    </dgm:pt>
    <dgm:pt modelId="{FEE7DD1A-66D5-474F-9EE6-AD37BA8DEA66}" type="sibTrans" cxnId="{E8671A16-D147-44C5-8A43-A4BA949ED43C}">
      <dgm:prSet/>
      <dgm:spPr/>
      <dgm:t>
        <a:bodyPr/>
        <a:lstStyle/>
        <a:p>
          <a:endParaRPr lang="el-GR"/>
        </a:p>
      </dgm:t>
    </dgm:pt>
    <dgm:pt modelId="{79CACD60-C85B-44DD-B939-410EC9F0966E}">
      <dgm:prSet phldrT="[Κείμενο]" custT="1"/>
      <dgm:spPr/>
      <dgm:t>
        <a:bodyPr/>
        <a:lstStyle/>
        <a:p>
          <a:pPr marL="0"/>
          <a:r>
            <a:rPr lang="el-GR" sz="1800" dirty="0"/>
            <a:t>- Λίστα αιτημάτων</a:t>
          </a:r>
        </a:p>
        <a:p>
          <a:pPr marL="87313" indent="-87313"/>
          <a:r>
            <a:rPr lang="el-GR" sz="1800" dirty="0"/>
            <a:t>- Νέο Αίτημα</a:t>
          </a:r>
        </a:p>
      </dgm:t>
    </dgm:pt>
    <dgm:pt modelId="{318C1F33-A31D-40D5-BDA0-473050F6A6E8}" type="parTrans" cxnId="{00CBAFD8-0100-44BD-AB75-8D23152482C3}">
      <dgm:prSet/>
      <dgm:spPr/>
      <dgm:t>
        <a:bodyPr/>
        <a:lstStyle/>
        <a:p>
          <a:endParaRPr lang="el-GR"/>
        </a:p>
      </dgm:t>
    </dgm:pt>
    <dgm:pt modelId="{01B51723-FFAC-4329-A13E-5628CF1F3F6E}" type="sibTrans" cxnId="{00CBAFD8-0100-44BD-AB75-8D23152482C3}">
      <dgm:prSet/>
      <dgm:spPr/>
      <dgm:t>
        <a:bodyPr/>
        <a:lstStyle/>
        <a:p>
          <a:endParaRPr lang="el-GR"/>
        </a:p>
      </dgm:t>
    </dgm:pt>
    <dgm:pt modelId="{7F2F48B2-2AEE-4387-8F94-42FAEF381455}" type="pres">
      <dgm:prSet presAssocID="{6E23D4D9-7EC2-4DB6-AE6B-B791EDC7E468}" presName="outerComposite" presStyleCnt="0">
        <dgm:presLayoutVars>
          <dgm:chMax val="5"/>
          <dgm:dir/>
          <dgm:resizeHandles val="exact"/>
        </dgm:presLayoutVars>
      </dgm:prSet>
      <dgm:spPr/>
    </dgm:pt>
    <dgm:pt modelId="{84DF9707-712C-4D60-B729-A44E778EFE59}" type="pres">
      <dgm:prSet presAssocID="{6E23D4D9-7EC2-4DB6-AE6B-B791EDC7E468}" presName="dummyMaxCanvas" presStyleCnt="0">
        <dgm:presLayoutVars/>
      </dgm:prSet>
      <dgm:spPr/>
    </dgm:pt>
    <dgm:pt modelId="{330EF6E0-2345-48F6-9E60-7CA8297B750E}" type="pres">
      <dgm:prSet presAssocID="{6E23D4D9-7EC2-4DB6-AE6B-B791EDC7E468}" presName="ThreeNodes_1" presStyleLbl="node1" presStyleIdx="0" presStyleCnt="3" custScaleY="79505">
        <dgm:presLayoutVars>
          <dgm:bulletEnabled val="1"/>
        </dgm:presLayoutVars>
      </dgm:prSet>
      <dgm:spPr/>
    </dgm:pt>
    <dgm:pt modelId="{E6101B39-AC6B-4D28-B31D-2E00A5528B5B}" type="pres">
      <dgm:prSet presAssocID="{6E23D4D9-7EC2-4DB6-AE6B-B791EDC7E468}" presName="ThreeNodes_2" presStyleLbl="node1" presStyleIdx="1" presStyleCnt="3" custScaleY="79032" custLinFactNeighborX="-3609" custLinFactNeighborY="-24079">
        <dgm:presLayoutVars>
          <dgm:bulletEnabled val="1"/>
        </dgm:presLayoutVars>
      </dgm:prSet>
      <dgm:spPr/>
    </dgm:pt>
    <dgm:pt modelId="{26796435-C03D-4E1B-9EAB-6A26E5E662E0}" type="pres">
      <dgm:prSet presAssocID="{6E23D4D9-7EC2-4DB6-AE6B-B791EDC7E468}" presName="ThreeNodes_3" presStyleLbl="node1" presStyleIdx="2" presStyleCnt="3" custScaleY="115534" custLinFactNeighborX="-2658" custLinFactNeighborY="-14659">
        <dgm:presLayoutVars>
          <dgm:bulletEnabled val="1"/>
        </dgm:presLayoutVars>
      </dgm:prSet>
      <dgm:spPr/>
    </dgm:pt>
    <dgm:pt modelId="{2C4C4907-05F4-48EA-A464-7B5255A3D6AA}" type="pres">
      <dgm:prSet presAssocID="{6E23D4D9-7EC2-4DB6-AE6B-B791EDC7E468}" presName="ThreeConn_1-2" presStyleLbl="fgAccFollowNode1" presStyleIdx="0" presStyleCnt="2">
        <dgm:presLayoutVars>
          <dgm:bulletEnabled val="1"/>
        </dgm:presLayoutVars>
      </dgm:prSet>
      <dgm:spPr/>
    </dgm:pt>
    <dgm:pt modelId="{F41BDE54-7504-43DD-A0A5-D4C218884B66}" type="pres">
      <dgm:prSet presAssocID="{6E23D4D9-7EC2-4DB6-AE6B-B791EDC7E468}" presName="ThreeConn_2-3" presStyleLbl="fgAccFollowNode1" presStyleIdx="1" presStyleCnt="2" custLinFactNeighborX="-5788" custLinFactNeighborY="-33828">
        <dgm:presLayoutVars>
          <dgm:bulletEnabled val="1"/>
        </dgm:presLayoutVars>
      </dgm:prSet>
      <dgm:spPr/>
    </dgm:pt>
    <dgm:pt modelId="{E17AA841-2DCD-485F-8CBF-53D05C10F370}" type="pres">
      <dgm:prSet presAssocID="{6E23D4D9-7EC2-4DB6-AE6B-B791EDC7E468}" presName="ThreeNodes_1_text" presStyleLbl="node1" presStyleIdx="2" presStyleCnt="3">
        <dgm:presLayoutVars>
          <dgm:bulletEnabled val="1"/>
        </dgm:presLayoutVars>
      </dgm:prSet>
      <dgm:spPr/>
    </dgm:pt>
    <dgm:pt modelId="{26BE839C-E06D-4278-AD19-D9D0D814903C}" type="pres">
      <dgm:prSet presAssocID="{6E23D4D9-7EC2-4DB6-AE6B-B791EDC7E468}" presName="ThreeNodes_2_text" presStyleLbl="node1" presStyleIdx="2" presStyleCnt="3">
        <dgm:presLayoutVars>
          <dgm:bulletEnabled val="1"/>
        </dgm:presLayoutVars>
      </dgm:prSet>
      <dgm:spPr/>
    </dgm:pt>
    <dgm:pt modelId="{EECBF00E-726F-4CA2-B9FE-7C853C335F26}" type="pres">
      <dgm:prSet presAssocID="{6E23D4D9-7EC2-4DB6-AE6B-B791EDC7E468}" presName="ThreeNodes_3_text" presStyleLbl="node1" presStyleIdx="2" presStyleCnt="3">
        <dgm:presLayoutVars>
          <dgm:bulletEnabled val="1"/>
        </dgm:presLayoutVars>
      </dgm:prSet>
      <dgm:spPr/>
    </dgm:pt>
  </dgm:ptLst>
  <dgm:cxnLst>
    <dgm:cxn modelId="{EEC0D004-AC2E-452A-8B38-CD73C88CBF63}" type="presOf" srcId="{8EB23565-9F41-48B1-8FA5-61C1771AEB34}" destId="{E6101B39-AC6B-4D28-B31D-2E00A5528B5B}" srcOrd="0" destOrd="0" presId="urn:microsoft.com/office/officeart/2005/8/layout/vProcess5"/>
    <dgm:cxn modelId="{D94AE410-0B98-4CD3-B0D3-5ECAFA2DF0A0}" type="presOf" srcId="{6E23D4D9-7EC2-4DB6-AE6B-B791EDC7E468}" destId="{7F2F48B2-2AEE-4387-8F94-42FAEF381455}" srcOrd="0" destOrd="0" presId="urn:microsoft.com/office/officeart/2005/8/layout/vProcess5"/>
    <dgm:cxn modelId="{E8671A16-D147-44C5-8A43-A4BA949ED43C}" srcId="{6E23D4D9-7EC2-4DB6-AE6B-B791EDC7E468}" destId="{8EB23565-9F41-48B1-8FA5-61C1771AEB34}" srcOrd="1" destOrd="0" parTransId="{5DA36613-3AF5-46EA-B58B-3F6C6F4935DB}" sibTransId="{FEE7DD1A-66D5-474F-9EE6-AD37BA8DEA66}"/>
    <dgm:cxn modelId="{9951371D-39B0-4F69-ABE9-1F017C54E5D3}" type="presOf" srcId="{9E43E9AB-F0EC-4689-BD29-708ED8F48E00}" destId="{330EF6E0-2345-48F6-9E60-7CA8297B750E}" srcOrd="0" destOrd="0" presId="urn:microsoft.com/office/officeart/2005/8/layout/vProcess5"/>
    <dgm:cxn modelId="{5C1E3A1D-4182-43EB-B928-665856F1938C}" type="presOf" srcId="{8EB23565-9F41-48B1-8FA5-61C1771AEB34}" destId="{26BE839C-E06D-4278-AD19-D9D0D814903C}" srcOrd="1" destOrd="0" presId="urn:microsoft.com/office/officeart/2005/8/layout/vProcess5"/>
    <dgm:cxn modelId="{ED78D845-968A-4FF3-A9D5-E23FBA6CD70D}" type="presOf" srcId="{9E43E9AB-F0EC-4689-BD29-708ED8F48E00}" destId="{E17AA841-2DCD-485F-8CBF-53D05C10F370}" srcOrd="1" destOrd="0" presId="urn:microsoft.com/office/officeart/2005/8/layout/vProcess5"/>
    <dgm:cxn modelId="{C5786C4E-8CBC-4D0D-AF5A-D7AE84559A11}" type="presOf" srcId="{79CACD60-C85B-44DD-B939-410EC9F0966E}" destId="{26796435-C03D-4E1B-9EAB-6A26E5E662E0}" srcOrd="0" destOrd="0" presId="urn:microsoft.com/office/officeart/2005/8/layout/vProcess5"/>
    <dgm:cxn modelId="{6CD5CA76-66D9-4C7D-8938-536DDE45AE16}" type="presOf" srcId="{FEE7DD1A-66D5-474F-9EE6-AD37BA8DEA66}" destId="{F41BDE54-7504-43DD-A0A5-D4C218884B66}" srcOrd="0" destOrd="0" presId="urn:microsoft.com/office/officeart/2005/8/layout/vProcess5"/>
    <dgm:cxn modelId="{818D5887-A7CD-4026-A76D-CAEC3C12B0F7}" type="presOf" srcId="{32B88581-C598-4917-9A35-55832D953CCB}" destId="{2C4C4907-05F4-48EA-A464-7B5255A3D6AA}" srcOrd="0" destOrd="0" presId="urn:microsoft.com/office/officeart/2005/8/layout/vProcess5"/>
    <dgm:cxn modelId="{606FF69F-C23E-4BD0-8750-223F6C58FE6A}" srcId="{6E23D4D9-7EC2-4DB6-AE6B-B791EDC7E468}" destId="{9E43E9AB-F0EC-4689-BD29-708ED8F48E00}" srcOrd="0" destOrd="0" parTransId="{007CEB46-1472-4646-8FAA-BF68BA28290F}" sibTransId="{32B88581-C598-4917-9A35-55832D953CCB}"/>
    <dgm:cxn modelId="{C7424CD7-1405-4880-B939-1738307AC402}" type="presOf" srcId="{79CACD60-C85B-44DD-B939-410EC9F0966E}" destId="{EECBF00E-726F-4CA2-B9FE-7C853C335F26}" srcOrd="1" destOrd="0" presId="urn:microsoft.com/office/officeart/2005/8/layout/vProcess5"/>
    <dgm:cxn modelId="{00CBAFD8-0100-44BD-AB75-8D23152482C3}" srcId="{6E23D4D9-7EC2-4DB6-AE6B-B791EDC7E468}" destId="{79CACD60-C85B-44DD-B939-410EC9F0966E}" srcOrd="2" destOrd="0" parTransId="{318C1F33-A31D-40D5-BDA0-473050F6A6E8}" sibTransId="{01B51723-FFAC-4329-A13E-5628CF1F3F6E}"/>
    <dgm:cxn modelId="{3725E9FE-330C-473A-95F0-5015B4D0774A}" type="presParOf" srcId="{7F2F48B2-2AEE-4387-8F94-42FAEF381455}" destId="{84DF9707-712C-4D60-B729-A44E778EFE59}" srcOrd="0" destOrd="0" presId="urn:microsoft.com/office/officeart/2005/8/layout/vProcess5"/>
    <dgm:cxn modelId="{1E7EAA69-2CE9-459A-AB0A-3AA8161E04B2}" type="presParOf" srcId="{7F2F48B2-2AEE-4387-8F94-42FAEF381455}" destId="{330EF6E0-2345-48F6-9E60-7CA8297B750E}" srcOrd="1" destOrd="0" presId="urn:microsoft.com/office/officeart/2005/8/layout/vProcess5"/>
    <dgm:cxn modelId="{46E79BE0-2162-43D8-BB59-BB8958A5B7E4}" type="presParOf" srcId="{7F2F48B2-2AEE-4387-8F94-42FAEF381455}" destId="{E6101B39-AC6B-4D28-B31D-2E00A5528B5B}" srcOrd="2" destOrd="0" presId="urn:microsoft.com/office/officeart/2005/8/layout/vProcess5"/>
    <dgm:cxn modelId="{70E5816C-0AF6-4A68-884B-A8DBB619F358}" type="presParOf" srcId="{7F2F48B2-2AEE-4387-8F94-42FAEF381455}" destId="{26796435-C03D-4E1B-9EAB-6A26E5E662E0}" srcOrd="3" destOrd="0" presId="urn:microsoft.com/office/officeart/2005/8/layout/vProcess5"/>
    <dgm:cxn modelId="{1D3959D0-BC1E-482C-B411-30FBA68521CE}" type="presParOf" srcId="{7F2F48B2-2AEE-4387-8F94-42FAEF381455}" destId="{2C4C4907-05F4-48EA-A464-7B5255A3D6AA}" srcOrd="4" destOrd="0" presId="urn:microsoft.com/office/officeart/2005/8/layout/vProcess5"/>
    <dgm:cxn modelId="{5598988F-E15A-47CB-A55B-406CD70838F2}" type="presParOf" srcId="{7F2F48B2-2AEE-4387-8F94-42FAEF381455}" destId="{F41BDE54-7504-43DD-A0A5-D4C218884B66}" srcOrd="5" destOrd="0" presId="urn:microsoft.com/office/officeart/2005/8/layout/vProcess5"/>
    <dgm:cxn modelId="{C483B201-6CE0-4EDC-B2DA-880C538B0B5F}" type="presParOf" srcId="{7F2F48B2-2AEE-4387-8F94-42FAEF381455}" destId="{E17AA841-2DCD-485F-8CBF-53D05C10F370}" srcOrd="6" destOrd="0" presId="urn:microsoft.com/office/officeart/2005/8/layout/vProcess5"/>
    <dgm:cxn modelId="{F01975FC-0B58-471A-81E3-FA8D74B55390}" type="presParOf" srcId="{7F2F48B2-2AEE-4387-8F94-42FAEF381455}" destId="{26BE839C-E06D-4278-AD19-D9D0D814903C}" srcOrd="7" destOrd="0" presId="urn:microsoft.com/office/officeart/2005/8/layout/vProcess5"/>
    <dgm:cxn modelId="{ABA75454-23FF-4980-ABC1-393D28498094}" type="presParOf" srcId="{7F2F48B2-2AEE-4387-8F94-42FAEF381455}" destId="{EECBF00E-726F-4CA2-B9FE-7C853C335F2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E1DFEF-2439-4657-A501-E1FEE25BDC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B1AD73E-CC03-4B0D-8CF5-F531EDD45930}">
      <dgm:prSet phldrT="[Κείμενο]" custT="1"/>
      <dgm:spPr/>
      <dgm:t>
        <a:bodyPr/>
        <a:lstStyle/>
        <a:p>
          <a:pPr>
            <a:buNone/>
          </a:pPr>
          <a:r>
            <a:rPr lang="el-GR" sz="1400" dirty="0"/>
            <a:t>Όλα τα απαιτούμενα πεδία προς συμπλήρωση εμφανίζονται σε μία σελίδα</a:t>
          </a:r>
        </a:p>
      </dgm:t>
    </dgm:pt>
    <dgm:pt modelId="{A3166B41-EC6C-4498-925E-659ED5471E8D}" type="parTrans" cxnId="{5027F9B8-6A34-462D-B6C3-DED3D51A3994}">
      <dgm:prSet/>
      <dgm:spPr/>
      <dgm:t>
        <a:bodyPr/>
        <a:lstStyle/>
        <a:p>
          <a:endParaRPr lang="el-GR"/>
        </a:p>
      </dgm:t>
    </dgm:pt>
    <dgm:pt modelId="{898622AA-2203-4807-A4DE-FE8A28200C67}" type="sibTrans" cxnId="{5027F9B8-6A34-462D-B6C3-DED3D51A3994}">
      <dgm:prSet/>
      <dgm:spPr/>
      <dgm:t>
        <a:bodyPr/>
        <a:lstStyle/>
        <a:p>
          <a:endParaRPr lang="el-GR"/>
        </a:p>
      </dgm:t>
    </dgm:pt>
    <dgm:pt modelId="{7457A18F-B27D-46A3-B09A-C26FAC34AAA3}">
      <dgm:prSet phldrT="[Κείμενο]" custT="1"/>
      <dgm:spPr/>
      <dgm:t>
        <a:bodyPr/>
        <a:lstStyle/>
        <a:p>
          <a:pPr>
            <a:buFont typeface="Symbol" panose="05050102010706020507" pitchFamily="18" charset="2"/>
            <a:buChar char=""/>
          </a:pPr>
          <a:r>
            <a:rPr lang="el-GR" sz="1400" dirty="0"/>
            <a:t>Παρέχονται πληροφορίες (βασικοί κανόνες, σχόλια και προτάσεις διόρθωσης των στοιχείων) που καθοδηγούν τον χρήστη στην ορθή συμπλήρωση πεδίων.</a:t>
          </a:r>
        </a:p>
      </dgm:t>
    </dgm:pt>
    <dgm:pt modelId="{E4490E3B-0EBD-4DF2-8573-046C36BDFA62}" type="parTrans" cxnId="{32E1EC9E-5B68-43BB-BC8C-133942E95D14}">
      <dgm:prSet/>
      <dgm:spPr/>
      <dgm:t>
        <a:bodyPr/>
        <a:lstStyle/>
        <a:p>
          <a:endParaRPr lang="el-GR"/>
        </a:p>
      </dgm:t>
    </dgm:pt>
    <dgm:pt modelId="{9672B27E-7F23-4293-AA36-0E073F8AA416}" type="sibTrans" cxnId="{32E1EC9E-5B68-43BB-BC8C-133942E95D14}">
      <dgm:prSet/>
      <dgm:spPr/>
      <dgm:t>
        <a:bodyPr/>
        <a:lstStyle/>
        <a:p>
          <a:endParaRPr lang="el-GR"/>
        </a:p>
      </dgm:t>
    </dgm:pt>
    <dgm:pt modelId="{1D0BEF55-F24F-4CF9-9998-8EBEA04D7F54}">
      <dgm:prSet phldrT="[Κείμενο]" custT="1"/>
      <dgm:spPr/>
      <dgm:t>
        <a:bodyPr/>
        <a:lstStyle/>
        <a:p>
          <a:pPr>
            <a:buNone/>
          </a:pPr>
          <a:r>
            <a:rPr lang="el-GR" sz="1400" dirty="0"/>
            <a:t>Προστέθηκε εργαλείο υπολογισμού του κόστους της σύμβασης, όταν ο επιλεγμένος τύπος σύμβασης περιλαμβάνει ασφαλιστικές εισφορές</a:t>
          </a:r>
        </a:p>
      </dgm:t>
    </dgm:pt>
    <dgm:pt modelId="{9A4A4C9C-8196-45A1-8B84-C7A33EFF2E2B}" type="parTrans" cxnId="{07A7129B-F995-479C-B609-937161079612}">
      <dgm:prSet/>
      <dgm:spPr/>
      <dgm:t>
        <a:bodyPr/>
        <a:lstStyle/>
        <a:p>
          <a:endParaRPr lang="el-GR"/>
        </a:p>
      </dgm:t>
    </dgm:pt>
    <dgm:pt modelId="{B8B28C1F-29DF-43A9-8ACA-1CD8BD869FB9}" type="sibTrans" cxnId="{07A7129B-F995-479C-B609-937161079612}">
      <dgm:prSet/>
      <dgm:spPr/>
      <dgm:t>
        <a:bodyPr/>
        <a:lstStyle/>
        <a:p>
          <a:endParaRPr lang="el-GR"/>
        </a:p>
      </dgm:t>
    </dgm:pt>
    <dgm:pt modelId="{3D20262E-0081-49E6-B008-226DF3DF4EAF}">
      <dgm:prSet phldrT="[Κείμενο]" custT="1"/>
      <dgm:spPr/>
      <dgm:t>
        <a:bodyPr/>
        <a:lstStyle/>
        <a:p>
          <a:pPr>
            <a:buFont typeface="Symbol" panose="05050102010706020507" pitchFamily="18" charset="2"/>
            <a:buChar char=""/>
          </a:pPr>
          <a:r>
            <a:rPr lang="el-GR" sz="1400" dirty="0"/>
            <a:t>Προστέθηκε πεδίο δήλωσης ωρομισθίου στις συμβάσεις απασχόλησης έκτακτου προσωπικού με </a:t>
          </a:r>
          <a:r>
            <a:rPr lang="el-GR" sz="1400" dirty="0" err="1"/>
            <a:t>timesheets</a:t>
          </a:r>
          <a:r>
            <a:rPr lang="el-GR" sz="1400" dirty="0"/>
            <a:t>.</a:t>
          </a:r>
        </a:p>
      </dgm:t>
    </dgm:pt>
    <dgm:pt modelId="{5AD81A50-7EB4-4D6A-B9F9-6EE226DA6A98}" type="parTrans" cxnId="{2603AAFA-96FB-432A-88FF-5BAFD6D51842}">
      <dgm:prSet/>
      <dgm:spPr/>
      <dgm:t>
        <a:bodyPr/>
        <a:lstStyle/>
        <a:p>
          <a:endParaRPr lang="el-GR"/>
        </a:p>
      </dgm:t>
    </dgm:pt>
    <dgm:pt modelId="{131F8A89-17BB-48C9-BBB4-C69E7EF09F69}" type="sibTrans" cxnId="{2603AAFA-96FB-432A-88FF-5BAFD6D51842}">
      <dgm:prSet/>
      <dgm:spPr/>
      <dgm:t>
        <a:bodyPr/>
        <a:lstStyle/>
        <a:p>
          <a:endParaRPr lang="el-GR"/>
        </a:p>
      </dgm:t>
    </dgm:pt>
    <dgm:pt modelId="{DAFE6AD5-B852-4C20-94B1-5ABB40567659}" type="pres">
      <dgm:prSet presAssocID="{60E1DFEF-2439-4657-A501-E1FEE25BDC25}" presName="linear" presStyleCnt="0">
        <dgm:presLayoutVars>
          <dgm:animLvl val="lvl"/>
          <dgm:resizeHandles val="exact"/>
        </dgm:presLayoutVars>
      </dgm:prSet>
      <dgm:spPr/>
    </dgm:pt>
    <dgm:pt modelId="{9A59ED5C-7752-442E-908E-5A07999E5227}" type="pres">
      <dgm:prSet presAssocID="{0B1AD73E-CC03-4B0D-8CF5-F531EDD45930}" presName="parentText" presStyleLbl="node1" presStyleIdx="0" presStyleCnt="4" custScaleY="70601" custLinFactNeighborY="-31835">
        <dgm:presLayoutVars>
          <dgm:chMax val="0"/>
          <dgm:bulletEnabled val="1"/>
        </dgm:presLayoutVars>
      </dgm:prSet>
      <dgm:spPr/>
    </dgm:pt>
    <dgm:pt modelId="{0CC94030-334D-4366-A359-8090F464BA4E}" type="pres">
      <dgm:prSet presAssocID="{898622AA-2203-4807-A4DE-FE8A28200C67}" presName="spacer" presStyleCnt="0"/>
      <dgm:spPr/>
    </dgm:pt>
    <dgm:pt modelId="{FA9BEFE9-450D-4615-A353-A1E49A4AD1A7}" type="pres">
      <dgm:prSet presAssocID="{7457A18F-B27D-46A3-B09A-C26FAC34AAA3}" presName="parentText" presStyleLbl="node1" presStyleIdx="1" presStyleCnt="4" custScaleY="73700" custLinFactNeighborY="-55622">
        <dgm:presLayoutVars>
          <dgm:chMax val="0"/>
          <dgm:bulletEnabled val="1"/>
        </dgm:presLayoutVars>
      </dgm:prSet>
      <dgm:spPr/>
    </dgm:pt>
    <dgm:pt modelId="{35E166DC-2E7D-4D94-888F-B11A03D4942B}" type="pres">
      <dgm:prSet presAssocID="{9672B27E-7F23-4293-AA36-0E073F8AA416}" presName="spacer" presStyleCnt="0"/>
      <dgm:spPr/>
    </dgm:pt>
    <dgm:pt modelId="{C87FF291-1D41-4E49-8063-2BF7D4AAA837}" type="pres">
      <dgm:prSet presAssocID="{1D0BEF55-F24F-4CF9-9998-8EBEA04D7F54}" presName="parentText" presStyleLbl="node1" presStyleIdx="2" presStyleCnt="4" custScaleY="75643" custLinFactNeighborY="-16450">
        <dgm:presLayoutVars>
          <dgm:chMax val="0"/>
          <dgm:bulletEnabled val="1"/>
        </dgm:presLayoutVars>
      </dgm:prSet>
      <dgm:spPr/>
    </dgm:pt>
    <dgm:pt modelId="{400C7825-EA6C-499B-BA27-2040B613880D}" type="pres">
      <dgm:prSet presAssocID="{B8B28C1F-29DF-43A9-8ACA-1CD8BD869FB9}" presName="spacer" presStyleCnt="0"/>
      <dgm:spPr/>
    </dgm:pt>
    <dgm:pt modelId="{F9308295-5371-47DB-9DF5-E582CE5569F4}" type="pres">
      <dgm:prSet presAssocID="{3D20262E-0081-49E6-B008-226DF3DF4EAF}" presName="parentText" presStyleLbl="node1" presStyleIdx="3" presStyleCnt="4" custScaleY="76440" custLinFactNeighborX="230" custLinFactNeighborY="-9209">
        <dgm:presLayoutVars>
          <dgm:chMax val="0"/>
          <dgm:bulletEnabled val="1"/>
        </dgm:presLayoutVars>
      </dgm:prSet>
      <dgm:spPr/>
    </dgm:pt>
  </dgm:ptLst>
  <dgm:cxnLst>
    <dgm:cxn modelId="{4CC9222E-F6C9-44CA-8C26-9575404348A7}" type="presOf" srcId="{60E1DFEF-2439-4657-A501-E1FEE25BDC25}" destId="{DAFE6AD5-B852-4C20-94B1-5ABB40567659}" srcOrd="0" destOrd="0" presId="urn:microsoft.com/office/officeart/2005/8/layout/vList2"/>
    <dgm:cxn modelId="{F778D23C-5A69-4022-A380-2DEF3543E22E}" type="presOf" srcId="{3D20262E-0081-49E6-B008-226DF3DF4EAF}" destId="{F9308295-5371-47DB-9DF5-E582CE5569F4}" srcOrd="0" destOrd="0" presId="urn:microsoft.com/office/officeart/2005/8/layout/vList2"/>
    <dgm:cxn modelId="{07A7129B-F995-479C-B609-937161079612}" srcId="{60E1DFEF-2439-4657-A501-E1FEE25BDC25}" destId="{1D0BEF55-F24F-4CF9-9998-8EBEA04D7F54}" srcOrd="2" destOrd="0" parTransId="{9A4A4C9C-8196-45A1-8B84-C7A33EFF2E2B}" sibTransId="{B8B28C1F-29DF-43A9-8ACA-1CD8BD869FB9}"/>
    <dgm:cxn modelId="{467E239E-1D3E-44B2-9893-94D2B4B77207}" type="presOf" srcId="{7457A18F-B27D-46A3-B09A-C26FAC34AAA3}" destId="{FA9BEFE9-450D-4615-A353-A1E49A4AD1A7}" srcOrd="0" destOrd="0" presId="urn:microsoft.com/office/officeart/2005/8/layout/vList2"/>
    <dgm:cxn modelId="{32E1EC9E-5B68-43BB-BC8C-133942E95D14}" srcId="{60E1DFEF-2439-4657-A501-E1FEE25BDC25}" destId="{7457A18F-B27D-46A3-B09A-C26FAC34AAA3}" srcOrd="1" destOrd="0" parTransId="{E4490E3B-0EBD-4DF2-8573-046C36BDFA62}" sibTransId="{9672B27E-7F23-4293-AA36-0E073F8AA416}"/>
    <dgm:cxn modelId="{94BAFBAC-B0A3-4CAF-A4B8-A17E3ABFD519}" type="presOf" srcId="{1D0BEF55-F24F-4CF9-9998-8EBEA04D7F54}" destId="{C87FF291-1D41-4E49-8063-2BF7D4AAA837}" srcOrd="0" destOrd="0" presId="urn:microsoft.com/office/officeart/2005/8/layout/vList2"/>
    <dgm:cxn modelId="{74506FB7-326A-4A29-BAE0-21D2545BC854}" type="presOf" srcId="{0B1AD73E-CC03-4B0D-8CF5-F531EDD45930}" destId="{9A59ED5C-7752-442E-908E-5A07999E5227}" srcOrd="0" destOrd="0" presId="urn:microsoft.com/office/officeart/2005/8/layout/vList2"/>
    <dgm:cxn modelId="{5027F9B8-6A34-462D-B6C3-DED3D51A3994}" srcId="{60E1DFEF-2439-4657-A501-E1FEE25BDC25}" destId="{0B1AD73E-CC03-4B0D-8CF5-F531EDD45930}" srcOrd="0" destOrd="0" parTransId="{A3166B41-EC6C-4498-925E-659ED5471E8D}" sibTransId="{898622AA-2203-4807-A4DE-FE8A28200C67}"/>
    <dgm:cxn modelId="{2603AAFA-96FB-432A-88FF-5BAFD6D51842}" srcId="{60E1DFEF-2439-4657-A501-E1FEE25BDC25}" destId="{3D20262E-0081-49E6-B008-226DF3DF4EAF}" srcOrd="3" destOrd="0" parTransId="{5AD81A50-7EB4-4D6A-B9F9-6EE226DA6A98}" sibTransId="{131F8A89-17BB-48C9-BBB4-C69E7EF09F69}"/>
    <dgm:cxn modelId="{D61EA5E5-1F4B-4319-9473-2C7DA9DB84B9}" type="presParOf" srcId="{DAFE6AD5-B852-4C20-94B1-5ABB40567659}" destId="{9A59ED5C-7752-442E-908E-5A07999E5227}" srcOrd="0" destOrd="0" presId="urn:microsoft.com/office/officeart/2005/8/layout/vList2"/>
    <dgm:cxn modelId="{2880078F-A25E-4E95-9187-AEB20E6FBE4A}" type="presParOf" srcId="{DAFE6AD5-B852-4C20-94B1-5ABB40567659}" destId="{0CC94030-334D-4366-A359-8090F464BA4E}" srcOrd="1" destOrd="0" presId="urn:microsoft.com/office/officeart/2005/8/layout/vList2"/>
    <dgm:cxn modelId="{3EBA3D81-DADB-4D8E-AE37-14BB50DC64CC}" type="presParOf" srcId="{DAFE6AD5-B852-4C20-94B1-5ABB40567659}" destId="{FA9BEFE9-450D-4615-A353-A1E49A4AD1A7}" srcOrd="2" destOrd="0" presId="urn:microsoft.com/office/officeart/2005/8/layout/vList2"/>
    <dgm:cxn modelId="{2987D81C-8B5B-4065-B319-D7640F0C2B9B}" type="presParOf" srcId="{DAFE6AD5-B852-4C20-94B1-5ABB40567659}" destId="{35E166DC-2E7D-4D94-888F-B11A03D4942B}" srcOrd="3" destOrd="0" presId="urn:microsoft.com/office/officeart/2005/8/layout/vList2"/>
    <dgm:cxn modelId="{FE0D9DA1-A599-4696-8065-EB7CFE1F12CD}" type="presParOf" srcId="{DAFE6AD5-B852-4C20-94B1-5ABB40567659}" destId="{C87FF291-1D41-4E49-8063-2BF7D4AAA837}" srcOrd="4" destOrd="0" presId="urn:microsoft.com/office/officeart/2005/8/layout/vList2"/>
    <dgm:cxn modelId="{664A28AF-5036-4BEA-8F4A-A44B63977890}" type="presParOf" srcId="{DAFE6AD5-B852-4C20-94B1-5ABB40567659}" destId="{400C7825-EA6C-499B-BA27-2040B613880D}" srcOrd="5" destOrd="0" presId="urn:microsoft.com/office/officeart/2005/8/layout/vList2"/>
    <dgm:cxn modelId="{DA8B59CB-6468-437A-9F6D-7D650CB7D042}" type="presParOf" srcId="{DAFE6AD5-B852-4C20-94B1-5ABB40567659}" destId="{F9308295-5371-47DB-9DF5-E582CE5569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1DFEF-2439-4657-A501-E1FEE25BDC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B1AD73E-CC03-4B0D-8CF5-F531EDD45930}">
      <dgm:prSet phldrT="[Κείμενο]" custT="1"/>
      <dgm:spPr/>
      <dgm:t>
        <a:bodyPr/>
        <a:lstStyle/>
        <a:p>
          <a:pPr algn="l">
            <a:buFont typeface="Symbol" panose="05050102010706020507" pitchFamily="18" charset="2"/>
            <a:buChar char=""/>
          </a:pPr>
          <a:r>
            <a:rPr lang="el-GR" sz="1400" dirty="0"/>
            <a:t>Προστέθηκε έλεγχος υπολογισμού των ωρών απασχόλησης που προκύπτουν από το ποσό και το ωρομίσθιο που δηλώνεται στην σύμβαση για τον απασχολούμενο, ώστε να αντιστοιχεί σε ακέραιες ώρες (π.χ., 2,3 ώρες κλπ.) ή σε ενδιάμεσα μισάωρα (π.χ. 3,5, 7,5 ώρες). Σε περίπτωση που οι ώρες που προκύπτουν δεν είναι ακέραιες ή σε διάστημα μισάωρου, τότε θα ενεργοποιείται κατευθυντήριος υπολογισμός αναπροσαρμογής του ποσού για την διευκόλυνση του </a:t>
          </a:r>
          <a:r>
            <a:rPr lang="el-GR" sz="1400" dirty="0" err="1"/>
            <a:t>χρήστη.Παρέχονται</a:t>
          </a:r>
          <a:r>
            <a:rPr lang="el-GR" sz="1400" dirty="0"/>
            <a:t> πληροφορίες (βασικοί κανόνες, σχόλια και προτάσεις διόρθωσης των στοιχείων) που καθοδηγούν τον χρήστη στην ορθή συμπλήρωση πεδίων.</a:t>
          </a:r>
        </a:p>
      </dgm:t>
    </dgm:pt>
    <dgm:pt modelId="{A3166B41-EC6C-4498-925E-659ED5471E8D}" type="parTrans" cxnId="{5027F9B8-6A34-462D-B6C3-DED3D51A3994}">
      <dgm:prSet/>
      <dgm:spPr/>
      <dgm:t>
        <a:bodyPr/>
        <a:lstStyle/>
        <a:p>
          <a:endParaRPr lang="el-GR"/>
        </a:p>
      </dgm:t>
    </dgm:pt>
    <dgm:pt modelId="{898622AA-2203-4807-A4DE-FE8A28200C67}" type="sibTrans" cxnId="{5027F9B8-6A34-462D-B6C3-DED3D51A3994}">
      <dgm:prSet/>
      <dgm:spPr/>
      <dgm:t>
        <a:bodyPr/>
        <a:lstStyle/>
        <a:p>
          <a:endParaRPr lang="el-GR"/>
        </a:p>
      </dgm:t>
    </dgm:pt>
    <dgm:pt modelId="{DAFE6AD5-B852-4C20-94B1-5ABB40567659}" type="pres">
      <dgm:prSet presAssocID="{60E1DFEF-2439-4657-A501-E1FEE25BDC25}" presName="linear" presStyleCnt="0">
        <dgm:presLayoutVars>
          <dgm:animLvl val="lvl"/>
          <dgm:resizeHandles val="exact"/>
        </dgm:presLayoutVars>
      </dgm:prSet>
      <dgm:spPr/>
    </dgm:pt>
    <dgm:pt modelId="{9A59ED5C-7752-442E-908E-5A07999E5227}" type="pres">
      <dgm:prSet presAssocID="{0B1AD73E-CC03-4B0D-8CF5-F531EDD45930}" presName="parentText" presStyleLbl="node1" presStyleIdx="0" presStyleCnt="1" custScaleY="878803" custLinFactY="-26510" custLinFactNeighborY="-100000">
        <dgm:presLayoutVars>
          <dgm:chMax val="0"/>
          <dgm:bulletEnabled val="1"/>
        </dgm:presLayoutVars>
      </dgm:prSet>
      <dgm:spPr/>
    </dgm:pt>
  </dgm:ptLst>
  <dgm:cxnLst>
    <dgm:cxn modelId="{4CC9222E-F6C9-44CA-8C26-9575404348A7}" type="presOf" srcId="{60E1DFEF-2439-4657-A501-E1FEE25BDC25}" destId="{DAFE6AD5-B852-4C20-94B1-5ABB40567659}" srcOrd="0" destOrd="0" presId="urn:microsoft.com/office/officeart/2005/8/layout/vList2"/>
    <dgm:cxn modelId="{74506FB7-326A-4A29-BAE0-21D2545BC854}" type="presOf" srcId="{0B1AD73E-CC03-4B0D-8CF5-F531EDD45930}" destId="{9A59ED5C-7752-442E-908E-5A07999E5227}" srcOrd="0" destOrd="0" presId="urn:microsoft.com/office/officeart/2005/8/layout/vList2"/>
    <dgm:cxn modelId="{5027F9B8-6A34-462D-B6C3-DED3D51A3994}" srcId="{60E1DFEF-2439-4657-A501-E1FEE25BDC25}" destId="{0B1AD73E-CC03-4B0D-8CF5-F531EDD45930}" srcOrd="0" destOrd="0" parTransId="{A3166B41-EC6C-4498-925E-659ED5471E8D}" sibTransId="{898622AA-2203-4807-A4DE-FE8A28200C67}"/>
    <dgm:cxn modelId="{D61EA5E5-1F4B-4319-9473-2C7DA9DB84B9}" type="presParOf" srcId="{DAFE6AD5-B852-4C20-94B1-5ABB40567659}" destId="{9A59ED5C-7752-442E-908E-5A07999E522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E1DFEF-2439-4657-A501-E1FEE25BDC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B1AD73E-CC03-4B0D-8CF5-F531EDD45930}">
      <dgm:prSet phldrT="[Κείμενο]" custT="1"/>
      <dgm:spPr/>
      <dgm:t>
        <a:bodyPr/>
        <a:lstStyle/>
        <a:p>
          <a:pPr algn="l">
            <a:buNone/>
          </a:pPr>
          <a:r>
            <a:rPr lang="el-GR" sz="1400" dirty="0"/>
            <a:t>Η νέα πλατφόρμα παρέχει τη δυνατότητα </a:t>
          </a:r>
          <a:r>
            <a:rPr lang="el-GR" sz="1400" b="1" dirty="0"/>
            <a:t>αντιγραφής, προσωρινής αποθήκευσης και επεξεργασίας </a:t>
          </a:r>
          <a:r>
            <a:rPr lang="el-GR" sz="1400" dirty="0"/>
            <a:t>του αιτήματος από τον χρήστη, μετά τον έλεγχο και την ενημέρωση από στελέχη της ΜΟΔΥ για τυχόν διορθώσεις.</a:t>
          </a:r>
        </a:p>
      </dgm:t>
    </dgm:pt>
    <dgm:pt modelId="{A3166B41-EC6C-4498-925E-659ED5471E8D}" type="parTrans" cxnId="{5027F9B8-6A34-462D-B6C3-DED3D51A3994}">
      <dgm:prSet/>
      <dgm:spPr/>
      <dgm:t>
        <a:bodyPr/>
        <a:lstStyle/>
        <a:p>
          <a:endParaRPr lang="el-GR"/>
        </a:p>
      </dgm:t>
    </dgm:pt>
    <dgm:pt modelId="{898622AA-2203-4807-A4DE-FE8A28200C67}" type="sibTrans" cxnId="{5027F9B8-6A34-462D-B6C3-DED3D51A3994}">
      <dgm:prSet/>
      <dgm:spPr/>
      <dgm:t>
        <a:bodyPr/>
        <a:lstStyle/>
        <a:p>
          <a:endParaRPr lang="el-GR"/>
        </a:p>
      </dgm:t>
    </dgm:pt>
    <dgm:pt modelId="{4668F2C3-1162-433A-B0FF-1BD182A7CDC2}">
      <dgm:prSet phldrT="[Κείμενο]" custT="1"/>
      <dgm:spPr/>
      <dgm:t>
        <a:bodyPr/>
        <a:lstStyle/>
        <a:p>
          <a:pPr algn="l">
            <a:buNone/>
          </a:pPr>
          <a:r>
            <a:rPr lang="el-GR" sz="1400" dirty="0"/>
            <a:t>Από </a:t>
          </a:r>
          <a:r>
            <a:rPr lang="el-GR" sz="1400" u="sng" dirty="0"/>
            <a:t>1/1/2026</a:t>
          </a:r>
          <a:r>
            <a:rPr lang="el-GR" sz="1400" dirty="0"/>
            <a:t>, θα </a:t>
          </a:r>
          <a:r>
            <a:rPr lang="el-GR" sz="1400" u="sng" dirty="0"/>
            <a:t>καταργηθεί</a:t>
          </a:r>
          <a:r>
            <a:rPr lang="el-GR" sz="1400" dirty="0"/>
            <a:t> εντελώς η δυνατότητα συνέχισης χρήσης της παλιάς διαδικασίας καταχώρησης συμβάσεων από το </a:t>
          </a:r>
          <a:r>
            <a:rPr lang="el-GR" sz="1400" err="1"/>
            <a:t>webresCom</a:t>
          </a:r>
          <a:r>
            <a:rPr lang="el-GR" sz="1400"/>
            <a:t>.</a:t>
          </a:r>
          <a:endParaRPr lang="el-GR" sz="1400" dirty="0"/>
        </a:p>
      </dgm:t>
    </dgm:pt>
    <dgm:pt modelId="{ED057436-D684-4772-8C4F-4C3229D22630}" type="parTrans" cxnId="{BDAA4BF7-7B69-4526-BF4B-898E3D2C319E}">
      <dgm:prSet/>
      <dgm:spPr/>
      <dgm:t>
        <a:bodyPr/>
        <a:lstStyle/>
        <a:p>
          <a:endParaRPr lang="el-GR"/>
        </a:p>
      </dgm:t>
    </dgm:pt>
    <dgm:pt modelId="{0BFBD98F-D25D-46CF-A095-2D70A895F9C4}" type="sibTrans" cxnId="{BDAA4BF7-7B69-4526-BF4B-898E3D2C319E}">
      <dgm:prSet/>
      <dgm:spPr/>
      <dgm:t>
        <a:bodyPr/>
        <a:lstStyle/>
        <a:p>
          <a:endParaRPr lang="el-GR"/>
        </a:p>
      </dgm:t>
    </dgm:pt>
    <dgm:pt modelId="{DAFE6AD5-B852-4C20-94B1-5ABB40567659}" type="pres">
      <dgm:prSet presAssocID="{60E1DFEF-2439-4657-A501-E1FEE25BDC25}" presName="linear" presStyleCnt="0">
        <dgm:presLayoutVars>
          <dgm:animLvl val="lvl"/>
          <dgm:resizeHandles val="exact"/>
        </dgm:presLayoutVars>
      </dgm:prSet>
      <dgm:spPr/>
    </dgm:pt>
    <dgm:pt modelId="{9A59ED5C-7752-442E-908E-5A07999E5227}" type="pres">
      <dgm:prSet presAssocID="{0B1AD73E-CC03-4B0D-8CF5-F531EDD45930}" presName="parentText" presStyleLbl="node1" presStyleIdx="0" presStyleCnt="2" custScaleY="140792" custLinFactY="-26510" custLinFactNeighborY="-100000">
        <dgm:presLayoutVars>
          <dgm:chMax val="0"/>
          <dgm:bulletEnabled val="1"/>
        </dgm:presLayoutVars>
      </dgm:prSet>
      <dgm:spPr/>
    </dgm:pt>
    <dgm:pt modelId="{856B76B9-658C-4976-BBFA-CB9DB9A40F0F}" type="pres">
      <dgm:prSet presAssocID="{898622AA-2203-4807-A4DE-FE8A28200C67}" presName="spacer" presStyleCnt="0"/>
      <dgm:spPr/>
    </dgm:pt>
    <dgm:pt modelId="{88699B50-D7C6-49C2-A95E-2278CDDEF8EB}" type="pres">
      <dgm:prSet presAssocID="{4668F2C3-1162-433A-B0FF-1BD182A7CDC2}" presName="parentText" presStyleLbl="node1" presStyleIdx="1" presStyleCnt="2">
        <dgm:presLayoutVars>
          <dgm:chMax val="0"/>
          <dgm:bulletEnabled val="1"/>
        </dgm:presLayoutVars>
      </dgm:prSet>
      <dgm:spPr/>
    </dgm:pt>
  </dgm:ptLst>
  <dgm:cxnLst>
    <dgm:cxn modelId="{4CC9222E-F6C9-44CA-8C26-9575404348A7}" type="presOf" srcId="{60E1DFEF-2439-4657-A501-E1FEE25BDC25}" destId="{DAFE6AD5-B852-4C20-94B1-5ABB40567659}" srcOrd="0" destOrd="0" presId="urn:microsoft.com/office/officeart/2005/8/layout/vList2"/>
    <dgm:cxn modelId="{1831EF30-1AED-454A-8821-51663380D450}" type="presOf" srcId="{4668F2C3-1162-433A-B0FF-1BD182A7CDC2}" destId="{88699B50-D7C6-49C2-A95E-2278CDDEF8EB}" srcOrd="0" destOrd="0" presId="urn:microsoft.com/office/officeart/2005/8/layout/vList2"/>
    <dgm:cxn modelId="{74506FB7-326A-4A29-BAE0-21D2545BC854}" type="presOf" srcId="{0B1AD73E-CC03-4B0D-8CF5-F531EDD45930}" destId="{9A59ED5C-7752-442E-908E-5A07999E5227}" srcOrd="0" destOrd="0" presId="urn:microsoft.com/office/officeart/2005/8/layout/vList2"/>
    <dgm:cxn modelId="{5027F9B8-6A34-462D-B6C3-DED3D51A3994}" srcId="{60E1DFEF-2439-4657-A501-E1FEE25BDC25}" destId="{0B1AD73E-CC03-4B0D-8CF5-F531EDD45930}" srcOrd="0" destOrd="0" parTransId="{A3166B41-EC6C-4498-925E-659ED5471E8D}" sibTransId="{898622AA-2203-4807-A4DE-FE8A28200C67}"/>
    <dgm:cxn modelId="{BDAA4BF7-7B69-4526-BF4B-898E3D2C319E}" srcId="{60E1DFEF-2439-4657-A501-E1FEE25BDC25}" destId="{4668F2C3-1162-433A-B0FF-1BD182A7CDC2}" srcOrd="1" destOrd="0" parTransId="{ED057436-D684-4772-8C4F-4C3229D22630}" sibTransId="{0BFBD98F-D25D-46CF-A095-2D70A895F9C4}"/>
    <dgm:cxn modelId="{D61EA5E5-1F4B-4319-9473-2C7DA9DB84B9}" type="presParOf" srcId="{DAFE6AD5-B852-4C20-94B1-5ABB40567659}" destId="{9A59ED5C-7752-442E-908E-5A07999E5227}" srcOrd="0" destOrd="0" presId="urn:microsoft.com/office/officeart/2005/8/layout/vList2"/>
    <dgm:cxn modelId="{6509175F-836E-455F-88E8-A6C92E9E29F9}" type="presParOf" srcId="{DAFE6AD5-B852-4C20-94B1-5ABB40567659}" destId="{856B76B9-658C-4976-BBFA-CB9DB9A40F0F}" srcOrd="1" destOrd="0" presId="urn:microsoft.com/office/officeart/2005/8/layout/vList2"/>
    <dgm:cxn modelId="{E8C12FAE-52ED-40FB-A1DE-85CD1203FFA1}" type="presParOf" srcId="{DAFE6AD5-B852-4C20-94B1-5ABB40567659}" destId="{88699B50-D7C6-49C2-A95E-2278CDDEF8E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F2953B-95F9-429D-9F14-6E13C6237A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8647DE7-8A03-4019-9802-2F050DBC9501}">
      <dgm:prSet phldrT="[Κείμενο]" phldr="0" custT="1"/>
      <dgm:spPr/>
      <dgm:t>
        <a:bodyPr/>
        <a:lstStyle/>
        <a:p>
          <a:pPr marL="0"/>
          <a:r>
            <a:rPr lang="el-GR" sz="2000" dirty="0"/>
            <a:t>- Συνεχείς Αναβαθμίσεις</a:t>
          </a:r>
        </a:p>
        <a:p>
          <a:pPr marL="180975" indent="-180975"/>
          <a:r>
            <a:rPr lang="el-GR" sz="2000" dirty="0"/>
            <a:t>- Εσωτερικοί Έλεγχοι και οδηγίες προς χρήστες για ολοκληρωμένη υποβολή αιτημάτων.</a:t>
          </a:r>
        </a:p>
        <a:p>
          <a:pPr marL="0" indent="0"/>
          <a:r>
            <a:rPr lang="el-GR" sz="2000" dirty="0"/>
            <a:t>- Καταγραφή ιστορικού επικοινωνίας</a:t>
          </a:r>
        </a:p>
      </dgm:t>
    </dgm:pt>
    <dgm:pt modelId="{9C6149DD-C49D-4216-82E3-4D3E52078706}" type="parTrans" cxnId="{75E380D0-9168-41AE-A3B7-D3320F8587AA}">
      <dgm:prSet/>
      <dgm:spPr/>
      <dgm:t>
        <a:bodyPr/>
        <a:lstStyle/>
        <a:p>
          <a:endParaRPr lang="el-GR"/>
        </a:p>
      </dgm:t>
    </dgm:pt>
    <dgm:pt modelId="{98AC17CE-8BF9-4B74-9CBE-7670E491A3E7}" type="sibTrans" cxnId="{75E380D0-9168-41AE-A3B7-D3320F8587AA}">
      <dgm:prSet/>
      <dgm:spPr/>
      <dgm:t>
        <a:bodyPr/>
        <a:lstStyle/>
        <a:p>
          <a:endParaRPr lang="el-GR"/>
        </a:p>
      </dgm:t>
    </dgm:pt>
    <dgm:pt modelId="{66470C3A-2A2F-47B6-B33F-9A68070A13F8}">
      <dgm:prSet phldrT="[Κείμενο]" phldr="0" custT="1"/>
      <dgm:spPr/>
      <dgm:t>
        <a:bodyPr/>
        <a:lstStyle/>
        <a:p>
          <a:r>
            <a:rPr lang="el-GR" sz="2000" dirty="0"/>
            <a:t>- Εξειδικευμένο Προσωπικό.</a:t>
          </a:r>
        </a:p>
      </dgm:t>
    </dgm:pt>
    <dgm:pt modelId="{07521875-E014-4421-AF63-9E0B6C0CA304}" type="parTrans" cxnId="{81A2957D-1DE0-49AE-95BD-FBEB90343A21}">
      <dgm:prSet/>
      <dgm:spPr/>
      <dgm:t>
        <a:bodyPr/>
        <a:lstStyle/>
        <a:p>
          <a:endParaRPr lang="el-GR"/>
        </a:p>
      </dgm:t>
    </dgm:pt>
    <dgm:pt modelId="{CB8B482B-BED3-43F7-A88E-CC49F883D3F1}" type="sibTrans" cxnId="{81A2957D-1DE0-49AE-95BD-FBEB90343A21}">
      <dgm:prSet/>
      <dgm:spPr/>
      <dgm:t>
        <a:bodyPr/>
        <a:lstStyle/>
        <a:p>
          <a:endParaRPr lang="el-GR"/>
        </a:p>
      </dgm:t>
    </dgm:pt>
    <dgm:pt modelId="{02D175E5-4D9D-4D40-A7A9-BE4B1F863A0B}">
      <dgm:prSet phldrT="[Κείμενο]" phldr="0" custT="1"/>
      <dgm:spPr/>
      <dgm:t>
        <a:bodyPr/>
        <a:lstStyle/>
        <a:p>
          <a:r>
            <a:rPr lang="el-GR" sz="2000" dirty="0"/>
            <a:t>- Ανατροφοδότηση.</a:t>
          </a:r>
        </a:p>
      </dgm:t>
    </dgm:pt>
    <dgm:pt modelId="{57FDDC0E-19E4-40F9-A677-DDAC6E2A5F20}" type="parTrans" cxnId="{B6AAB1EC-304A-4BC0-A5CA-18E40E5F3B20}">
      <dgm:prSet/>
      <dgm:spPr/>
      <dgm:t>
        <a:bodyPr/>
        <a:lstStyle/>
        <a:p>
          <a:endParaRPr lang="el-GR"/>
        </a:p>
      </dgm:t>
    </dgm:pt>
    <dgm:pt modelId="{FCF69544-2BB5-439E-853A-089BD3617B2D}" type="sibTrans" cxnId="{B6AAB1EC-304A-4BC0-A5CA-18E40E5F3B20}">
      <dgm:prSet/>
      <dgm:spPr/>
      <dgm:t>
        <a:bodyPr/>
        <a:lstStyle/>
        <a:p>
          <a:endParaRPr lang="el-GR"/>
        </a:p>
      </dgm:t>
    </dgm:pt>
    <dgm:pt modelId="{972E4BC9-4DDF-41DC-B5C0-7A50B53523AA}">
      <dgm:prSet phldrT="[Κείμενο]" phldr="0" custT="1"/>
      <dgm:spPr/>
      <dgm:t>
        <a:bodyPr/>
        <a:lstStyle/>
        <a:p>
          <a:r>
            <a:rPr lang="el-GR" sz="2000" dirty="0"/>
            <a:t>- Αύξηση Παραγωγικότητας.</a:t>
          </a:r>
        </a:p>
      </dgm:t>
    </dgm:pt>
    <dgm:pt modelId="{2B1446D3-A9BB-491F-B746-E42EEE24F752}" type="parTrans" cxnId="{086BA3BB-4742-4086-966D-9A80D0ADE01F}">
      <dgm:prSet/>
      <dgm:spPr/>
      <dgm:t>
        <a:bodyPr/>
        <a:lstStyle/>
        <a:p>
          <a:endParaRPr lang="el-GR"/>
        </a:p>
      </dgm:t>
    </dgm:pt>
    <dgm:pt modelId="{D46F3D08-7488-4196-AD10-AC9A7D8FE73B}" type="sibTrans" cxnId="{086BA3BB-4742-4086-966D-9A80D0ADE01F}">
      <dgm:prSet/>
      <dgm:spPr/>
      <dgm:t>
        <a:bodyPr/>
        <a:lstStyle/>
        <a:p>
          <a:endParaRPr lang="el-GR"/>
        </a:p>
      </dgm:t>
    </dgm:pt>
    <dgm:pt modelId="{E8D7A578-603B-42CC-8412-1D466BFAFD02}" type="pres">
      <dgm:prSet presAssocID="{1CF2953B-95F9-429D-9F14-6E13C6237A06}" presName="linear" presStyleCnt="0">
        <dgm:presLayoutVars>
          <dgm:animLvl val="lvl"/>
          <dgm:resizeHandles val="exact"/>
        </dgm:presLayoutVars>
      </dgm:prSet>
      <dgm:spPr/>
    </dgm:pt>
    <dgm:pt modelId="{8B9E735F-A492-4D10-94FB-E24064EAD345}" type="pres">
      <dgm:prSet presAssocID="{48647DE7-8A03-4019-9802-2F050DBC9501}" presName="parentText" presStyleLbl="node1" presStyleIdx="0" presStyleCnt="4" custScaleY="140859" custLinFactY="291" custLinFactNeighborY="100000">
        <dgm:presLayoutVars>
          <dgm:chMax val="0"/>
          <dgm:bulletEnabled val="1"/>
        </dgm:presLayoutVars>
      </dgm:prSet>
      <dgm:spPr/>
    </dgm:pt>
    <dgm:pt modelId="{A9F9B67B-20A5-4161-81EE-CB77B9FB5872}" type="pres">
      <dgm:prSet presAssocID="{98AC17CE-8BF9-4B74-9CBE-7670E491A3E7}" presName="spacer" presStyleCnt="0"/>
      <dgm:spPr/>
    </dgm:pt>
    <dgm:pt modelId="{DB9DF1B3-DF5B-4038-B609-F20A52552F6C}" type="pres">
      <dgm:prSet presAssocID="{66470C3A-2A2F-47B6-B33F-9A68070A13F8}" presName="parentText" presStyleLbl="node1" presStyleIdx="1" presStyleCnt="4" custScaleY="73224" custLinFactNeighborX="206" custLinFactNeighborY="-34121">
        <dgm:presLayoutVars>
          <dgm:chMax val="0"/>
          <dgm:bulletEnabled val="1"/>
        </dgm:presLayoutVars>
      </dgm:prSet>
      <dgm:spPr/>
    </dgm:pt>
    <dgm:pt modelId="{591A64F3-C4D0-412E-9CF8-0F92CB57DD7C}" type="pres">
      <dgm:prSet presAssocID="{CB8B482B-BED3-43F7-A88E-CC49F883D3F1}" presName="spacer" presStyleCnt="0"/>
      <dgm:spPr/>
    </dgm:pt>
    <dgm:pt modelId="{419BA8C0-3618-4302-8681-FA520E739999}" type="pres">
      <dgm:prSet presAssocID="{02D175E5-4D9D-4D40-A7A9-BE4B1F863A0B}" presName="parentText" presStyleLbl="node1" presStyleIdx="2" presStyleCnt="4" custScaleY="77740">
        <dgm:presLayoutVars>
          <dgm:chMax val="0"/>
          <dgm:bulletEnabled val="1"/>
        </dgm:presLayoutVars>
      </dgm:prSet>
      <dgm:spPr/>
    </dgm:pt>
    <dgm:pt modelId="{54C6CAF8-3EF7-4FD3-8D18-CAEC4BA78549}" type="pres">
      <dgm:prSet presAssocID="{FCF69544-2BB5-439E-853A-089BD3617B2D}" presName="spacer" presStyleCnt="0"/>
      <dgm:spPr/>
    </dgm:pt>
    <dgm:pt modelId="{8DAD9A99-2689-4DD7-87E6-8F38C1BA16C8}" type="pres">
      <dgm:prSet presAssocID="{972E4BC9-4DDF-41DC-B5C0-7A50B53523AA}" presName="parentText" presStyleLbl="node1" presStyleIdx="3" presStyleCnt="4">
        <dgm:presLayoutVars>
          <dgm:chMax val="0"/>
          <dgm:bulletEnabled val="1"/>
        </dgm:presLayoutVars>
      </dgm:prSet>
      <dgm:spPr/>
    </dgm:pt>
  </dgm:ptLst>
  <dgm:cxnLst>
    <dgm:cxn modelId="{04ABB714-F9DB-47D1-A117-B3B316E8504D}" type="presOf" srcId="{48647DE7-8A03-4019-9802-2F050DBC9501}" destId="{8B9E735F-A492-4D10-94FB-E24064EAD345}" srcOrd="0" destOrd="0" presId="urn:microsoft.com/office/officeart/2005/8/layout/vList2"/>
    <dgm:cxn modelId="{9EA59D27-0AEB-4088-9AF9-63936EAFC851}" type="presOf" srcId="{1CF2953B-95F9-429D-9F14-6E13C6237A06}" destId="{E8D7A578-603B-42CC-8412-1D466BFAFD02}" srcOrd="0" destOrd="0" presId="urn:microsoft.com/office/officeart/2005/8/layout/vList2"/>
    <dgm:cxn modelId="{B616952E-A5AB-4156-ACE4-BEC37019D63E}" type="presOf" srcId="{66470C3A-2A2F-47B6-B33F-9A68070A13F8}" destId="{DB9DF1B3-DF5B-4038-B609-F20A52552F6C}" srcOrd="0" destOrd="0" presId="urn:microsoft.com/office/officeart/2005/8/layout/vList2"/>
    <dgm:cxn modelId="{73DA2247-11A1-49D2-9895-91A5A0D51996}" type="presOf" srcId="{972E4BC9-4DDF-41DC-B5C0-7A50B53523AA}" destId="{8DAD9A99-2689-4DD7-87E6-8F38C1BA16C8}" srcOrd="0" destOrd="0" presId="urn:microsoft.com/office/officeart/2005/8/layout/vList2"/>
    <dgm:cxn modelId="{81A2957D-1DE0-49AE-95BD-FBEB90343A21}" srcId="{1CF2953B-95F9-429D-9F14-6E13C6237A06}" destId="{66470C3A-2A2F-47B6-B33F-9A68070A13F8}" srcOrd="1" destOrd="0" parTransId="{07521875-E014-4421-AF63-9E0B6C0CA304}" sibTransId="{CB8B482B-BED3-43F7-A88E-CC49F883D3F1}"/>
    <dgm:cxn modelId="{3F2CA39C-2D78-483E-A9B0-E387297FC4B7}" type="presOf" srcId="{02D175E5-4D9D-4D40-A7A9-BE4B1F863A0B}" destId="{419BA8C0-3618-4302-8681-FA520E739999}" srcOrd="0" destOrd="0" presId="urn:microsoft.com/office/officeart/2005/8/layout/vList2"/>
    <dgm:cxn modelId="{086BA3BB-4742-4086-966D-9A80D0ADE01F}" srcId="{1CF2953B-95F9-429D-9F14-6E13C6237A06}" destId="{972E4BC9-4DDF-41DC-B5C0-7A50B53523AA}" srcOrd="3" destOrd="0" parTransId="{2B1446D3-A9BB-491F-B746-E42EEE24F752}" sibTransId="{D46F3D08-7488-4196-AD10-AC9A7D8FE73B}"/>
    <dgm:cxn modelId="{75E380D0-9168-41AE-A3B7-D3320F8587AA}" srcId="{1CF2953B-95F9-429D-9F14-6E13C6237A06}" destId="{48647DE7-8A03-4019-9802-2F050DBC9501}" srcOrd="0" destOrd="0" parTransId="{9C6149DD-C49D-4216-82E3-4D3E52078706}" sibTransId="{98AC17CE-8BF9-4B74-9CBE-7670E491A3E7}"/>
    <dgm:cxn modelId="{B6AAB1EC-304A-4BC0-A5CA-18E40E5F3B20}" srcId="{1CF2953B-95F9-429D-9F14-6E13C6237A06}" destId="{02D175E5-4D9D-4D40-A7A9-BE4B1F863A0B}" srcOrd="2" destOrd="0" parTransId="{57FDDC0E-19E4-40F9-A677-DDAC6E2A5F20}" sibTransId="{FCF69544-2BB5-439E-853A-089BD3617B2D}"/>
    <dgm:cxn modelId="{A4EB48B6-C8E5-40B2-A97E-A6F5C6ADAC1C}" type="presParOf" srcId="{E8D7A578-603B-42CC-8412-1D466BFAFD02}" destId="{8B9E735F-A492-4D10-94FB-E24064EAD345}" srcOrd="0" destOrd="0" presId="urn:microsoft.com/office/officeart/2005/8/layout/vList2"/>
    <dgm:cxn modelId="{857E563A-1433-41C5-802E-99F225C978C5}" type="presParOf" srcId="{E8D7A578-603B-42CC-8412-1D466BFAFD02}" destId="{A9F9B67B-20A5-4161-81EE-CB77B9FB5872}" srcOrd="1" destOrd="0" presId="urn:microsoft.com/office/officeart/2005/8/layout/vList2"/>
    <dgm:cxn modelId="{E726D0A6-3155-49EF-B678-A0A7D9DE40E8}" type="presParOf" srcId="{E8D7A578-603B-42CC-8412-1D466BFAFD02}" destId="{DB9DF1B3-DF5B-4038-B609-F20A52552F6C}" srcOrd="2" destOrd="0" presId="urn:microsoft.com/office/officeart/2005/8/layout/vList2"/>
    <dgm:cxn modelId="{F1B0447B-783A-447B-B818-ACF9FD9E9F33}" type="presParOf" srcId="{E8D7A578-603B-42CC-8412-1D466BFAFD02}" destId="{591A64F3-C4D0-412E-9CF8-0F92CB57DD7C}" srcOrd="3" destOrd="0" presId="urn:microsoft.com/office/officeart/2005/8/layout/vList2"/>
    <dgm:cxn modelId="{26DB59EA-ADBE-4D52-88EA-08892CA76885}" type="presParOf" srcId="{E8D7A578-603B-42CC-8412-1D466BFAFD02}" destId="{419BA8C0-3618-4302-8681-FA520E739999}" srcOrd="4" destOrd="0" presId="urn:microsoft.com/office/officeart/2005/8/layout/vList2"/>
    <dgm:cxn modelId="{928F448F-C1C8-4BBB-AF95-07D292268CBA}" type="presParOf" srcId="{E8D7A578-603B-42CC-8412-1D466BFAFD02}" destId="{54C6CAF8-3EF7-4FD3-8D18-CAEC4BA78549}" srcOrd="5" destOrd="0" presId="urn:microsoft.com/office/officeart/2005/8/layout/vList2"/>
    <dgm:cxn modelId="{4082FB16-6B17-4E9E-B52A-DC03701B8556}" type="presParOf" srcId="{E8D7A578-603B-42CC-8412-1D466BFAFD02}" destId="{8DAD9A99-2689-4DD7-87E6-8F38C1BA16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C6B34-5811-4602-BF77-7CF719C9650C}">
      <dsp:nvSpPr>
        <dsp:cNvPr id="0" name=""/>
        <dsp:cNvSpPr/>
      </dsp:nvSpPr>
      <dsp:spPr>
        <a:xfrm>
          <a:off x="821809" y="842"/>
          <a:ext cx="3955950" cy="35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l-GR" sz="1800" b="1" kern="1200" spc="100" baseline="0" dirty="0">
              <a:solidFill>
                <a:srgbClr val="FF0000"/>
              </a:solidFill>
            </a:rPr>
            <a:t>Καρτέλα Χρήστη</a:t>
          </a:r>
        </a:p>
      </dsp:txBody>
      <dsp:txXfrm>
        <a:off x="821809" y="842"/>
        <a:ext cx="3955950" cy="359631"/>
      </dsp:txXfrm>
    </dsp:sp>
    <dsp:sp modelId="{0A6E2280-8BC4-440E-9E83-B3FF89499768}">
      <dsp:nvSpPr>
        <dsp:cNvPr id="0" name=""/>
        <dsp:cNvSpPr/>
      </dsp:nvSpPr>
      <dsp:spPr>
        <a:xfrm>
          <a:off x="821809"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96EF5-1EF3-43F8-9ED3-D21E8ECF7AB9}">
      <dsp:nvSpPr>
        <dsp:cNvPr id="0" name=""/>
        <dsp:cNvSpPr/>
      </dsp:nvSpPr>
      <dsp:spPr>
        <a:xfrm>
          <a:off x="1377839"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4F3A3-32A9-4DC7-9FB9-6BEF69FEBA36}">
      <dsp:nvSpPr>
        <dsp:cNvPr id="0" name=""/>
        <dsp:cNvSpPr/>
      </dsp:nvSpPr>
      <dsp:spPr>
        <a:xfrm>
          <a:off x="1934310"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A42E0-4DD0-4362-9F52-06907B9753F2}">
      <dsp:nvSpPr>
        <dsp:cNvPr id="0" name=""/>
        <dsp:cNvSpPr/>
      </dsp:nvSpPr>
      <dsp:spPr>
        <a:xfrm>
          <a:off x="2490341"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54EC7-B9A6-4D07-9438-44D2872728F8}">
      <dsp:nvSpPr>
        <dsp:cNvPr id="0" name=""/>
        <dsp:cNvSpPr/>
      </dsp:nvSpPr>
      <dsp:spPr>
        <a:xfrm>
          <a:off x="3046811"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32547-D834-4783-80A1-C8E06D21D579}">
      <dsp:nvSpPr>
        <dsp:cNvPr id="0" name=""/>
        <dsp:cNvSpPr/>
      </dsp:nvSpPr>
      <dsp:spPr>
        <a:xfrm>
          <a:off x="3602842"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D5866-2607-4A8F-8BE0-EDDB65853F45}">
      <dsp:nvSpPr>
        <dsp:cNvPr id="0" name=""/>
        <dsp:cNvSpPr/>
      </dsp:nvSpPr>
      <dsp:spPr>
        <a:xfrm>
          <a:off x="4159312" y="360474"/>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67A86-686E-4685-B2DB-E813858A9289}">
      <dsp:nvSpPr>
        <dsp:cNvPr id="0" name=""/>
        <dsp:cNvSpPr/>
      </dsp:nvSpPr>
      <dsp:spPr>
        <a:xfrm>
          <a:off x="821809" y="433732"/>
          <a:ext cx="4007377" cy="58606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solidFill>
                <a:schemeClr val="tx1"/>
              </a:solidFill>
            </a:rPr>
            <a:t>Ειδοποιήσεις</a:t>
          </a:r>
        </a:p>
      </dsp:txBody>
      <dsp:txXfrm>
        <a:off x="821809" y="433732"/>
        <a:ext cx="4007377" cy="586066"/>
      </dsp:txXfrm>
    </dsp:sp>
    <dsp:sp modelId="{6352E41A-E477-4603-B826-86F010283990}">
      <dsp:nvSpPr>
        <dsp:cNvPr id="0" name=""/>
        <dsp:cNvSpPr/>
      </dsp:nvSpPr>
      <dsp:spPr>
        <a:xfrm>
          <a:off x="821809" y="1161143"/>
          <a:ext cx="3955950" cy="35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666750">
            <a:lnSpc>
              <a:spcPct val="90000"/>
            </a:lnSpc>
            <a:spcBef>
              <a:spcPct val="0"/>
            </a:spcBef>
            <a:spcAft>
              <a:spcPct val="35000"/>
            </a:spcAft>
            <a:buNone/>
          </a:pPr>
          <a:r>
            <a:rPr lang="el-GR" sz="1800" b="1" i="0" u="none" kern="1200" dirty="0">
              <a:solidFill>
                <a:srgbClr val="FF0000"/>
              </a:solidFill>
              <a:latin typeface="+mn-lt"/>
              <a:ea typeface="+mn-ea"/>
              <a:cs typeface="+mn-cs"/>
            </a:rPr>
            <a:t>Καρτέλα Χρήστη</a:t>
          </a:r>
        </a:p>
      </dsp:txBody>
      <dsp:txXfrm>
        <a:off x="821809" y="1161143"/>
        <a:ext cx="3955950" cy="359631"/>
      </dsp:txXfrm>
    </dsp:sp>
    <dsp:sp modelId="{3AAA3A18-B481-400E-93C8-85EB28EA9AC8}">
      <dsp:nvSpPr>
        <dsp:cNvPr id="0" name=""/>
        <dsp:cNvSpPr/>
      </dsp:nvSpPr>
      <dsp:spPr>
        <a:xfrm>
          <a:off x="821809"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06B94-909D-44A2-895D-534CE291E68C}">
      <dsp:nvSpPr>
        <dsp:cNvPr id="0" name=""/>
        <dsp:cNvSpPr/>
      </dsp:nvSpPr>
      <dsp:spPr>
        <a:xfrm>
          <a:off x="1377839"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76798-6C8F-4ACB-8C57-4D32864D7DEA}">
      <dsp:nvSpPr>
        <dsp:cNvPr id="0" name=""/>
        <dsp:cNvSpPr/>
      </dsp:nvSpPr>
      <dsp:spPr>
        <a:xfrm>
          <a:off x="1934310"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85965-FE8F-46E1-AD7D-E819D5BBB54B}">
      <dsp:nvSpPr>
        <dsp:cNvPr id="0" name=""/>
        <dsp:cNvSpPr/>
      </dsp:nvSpPr>
      <dsp:spPr>
        <a:xfrm>
          <a:off x="2490341"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FE05D-B4A9-4668-AB4A-F65B791D7184}">
      <dsp:nvSpPr>
        <dsp:cNvPr id="0" name=""/>
        <dsp:cNvSpPr/>
      </dsp:nvSpPr>
      <dsp:spPr>
        <a:xfrm>
          <a:off x="3046811"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FF3FC-085B-44CE-B1CE-4EE67C189C5F}">
      <dsp:nvSpPr>
        <dsp:cNvPr id="0" name=""/>
        <dsp:cNvSpPr/>
      </dsp:nvSpPr>
      <dsp:spPr>
        <a:xfrm>
          <a:off x="3602842"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33DD5-FF02-4D48-A8E6-15EDE89975F4}">
      <dsp:nvSpPr>
        <dsp:cNvPr id="0" name=""/>
        <dsp:cNvSpPr/>
      </dsp:nvSpPr>
      <dsp:spPr>
        <a:xfrm>
          <a:off x="4159312" y="1520775"/>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91373-C148-4C0D-8EF6-07CC79BF8E2B}">
      <dsp:nvSpPr>
        <dsp:cNvPr id="0" name=""/>
        <dsp:cNvSpPr/>
      </dsp:nvSpPr>
      <dsp:spPr>
        <a:xfrm>
          <a:off x="821809" y="1594033"/>
          <a:ext cx="4007377" cy="58606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Ωρομίσθια</a:t>
          </a:r>
        </a:p>
      </dsp:txBody>
      <dsp:txXfrm>
        <a:off x="821809" y="1594033"/>
        <a:ext cx="4007377" cy="586066"/>
      </dsp:txXfrm>
    </dsp:sp>
    <dsp:sp modelId="{41F116DB-FC79-4B02-996E-247071CF4E0B}">
      <dsp:nvSpPr>
        <dsp:cNvPr id="0" name=""/>
        <dsp:cNvSpPr/>
      </dsp:nvSpPr>
      <dsp:spPr>
        <a:xfrm>
          <a:off x="821809" y="2321444"/>
          <a:ext cx="3955950" cy="35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l-GR" sz="1800" b="1" kern="1200" dirty="0">
              <a:solidFill>
                <a:srgbClr val="FF0000"/>
              </a:solidFill>
            </a:rPr>
            <a:t>Παρακολούθηση Έργων</a:t>
          </a:r>
        </a:p>
      </dsp:txBody>
      <dsp:txXfrm>
        <a:off x="821809" y="2321444"/>
        <a:ext cx="3955950" cy="359631"/>
      </dsp:txXfrm>
    </dsp:sp>
    <dsp:sp modelId="{663BA966-6186-4D4C-9DF4-93BFE2FCA25C}">
      <dsp:nvSpPr>
        <dsp:cNvPr id="0" name=""/>
        <dsp:cNvSpPr/>
      </dsp:nvSpPr>
      <dsp:spPr>
        <a:xfrm>
          <a:off x="821809"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B242F-BA95-4AA7-8B75-16698F5A5DAC}">
      <dsp:nvSpPr>
        <dsp:cNvPr id="0" name=""/>
        <dsp:cNvSpPr/>
      </dsp:nvSpPr>
      <dsp:spPr>
        <a:xfrm>
          <a:off x="1377839"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D1C50-D908-4CB3-8717-E254BEFA5639}">
      <dsp:nvSpPr>
        <dsp:cNvPr id="0" name=""/>
        <dsp:cNvSpPr/>
      </dsp:nvSpPr>
      <dsp:spPr>
        <a:xfrm>
          <a:off x="1934310"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68F6C-10A9-42A6-8135-C5E7F80BC949}">
      <dsp:nvSpPr>
        <dsp:cNvPr id="0" name=""/>
        <dsp:cNvSpPr/>
      </dsp:nvSpPr>
      <dsp:spPr>
        <a:xfrm>
          <a:off x="2490341"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A5299-1555-4AFF-AF5E-9F90CFA0A5F2}">
      <dsp:nvSpPr>
        <dsp:cNvPr id="0" name=""/>
        <dsp:cNvSpPr/>
      </dsp:nvSpPr>
      <dsp:spPr>
        <a:xfrm>
          <a:off x="3046811"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3C7CA-7B1B-453F-B8B7-50FE44569BD4}">
      <dsp:nvSpPr>
        <dsp:cNvPr id="0" name=""/>
        <dsp:cNvSpPr/>
      </dsp:nvSpPr>
      <dsp:spPr>
        <a:xfrm>
          <a:off x="3602842"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A05FE-8DA3-4F76-8936-A021CD493E6F}">
      <dsp:nvSpPr>
        <dsp:cNvPr id="0" name=""/>
        <dsp:cNvSpPr/>
      </dsp:nvSpPr>
      <dsp:spPr>
        <a:xfrm>
          <a:off x="4159312" y="2681076"/>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182C5-B979-4E3D-AE5B-27884E690004}">
      <dsp:nvSpPr>
        <dsp:cNvPr id="0" name=""/>
        <dsp:cNvSpPr/>
      </dsp:nvSpPr>
      <dsp:spPr>
        <a:xfrm>
          <a:off x="821809" y="2754334"/>
          <a:ext cx="4007377" cy="58606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Εκχώρηση Δικαιωμάτων</a:t>
          </a:r>
        </a:p>
      </dsp:txBody>
      <dsp:txXfrm>
        <a:off x="821809" y="2754334"/>
        <a:ext cx="4007377" cy="586066"/>
      </dsp:txXfrm>
    </dsp:sp>
    <dsp:sp modelId="{2B9B8367-7285-4C03-B157-34A113262546}">
      <dsp:nvSpPr>
        <dsp:cNvPr id="0" name=""/>
        <dsp:cNvSpPr/>
      </dsp:nvSpPr>
      <dsp:spPr>
        <a:xfrm>
          <a:off x="821809" y="3481745"/>
          <a:ext cx="3955950" cy="35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l-GR" sz="1800" b="1" kern="1200" dirty="0">
              <a:solidFill>
                <a:srgbClr val="FF0000"/>
              </a:solidFill>
            </a:rPr>
            <a:t>Παρακολούθηση Έργων</a:t>
          </a:r>
        </a:p>
      </dsp:txBody>
      <dsp:txXfrm>
        <a:off x="821809" y="3481745"/>
        <a:ext cx="3955950" cy="359631"/>
      </dsp:txXfrm>
    </dsp:sp>
    <dsp:sp modelId="{61BF04FD-D024-4450-BE0D-E9126C15B4DF}">
      <dsp:nvSpPr>
        <dsp:cNvPr id="0" name=""/>
        <dsp:cNvSpPr/>
      </dsp:nvSpPr>
      <dsp:spPr>
        <a:xfrm>
          <a:off x="821809"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B6313-A0E1-46D1-A126-55ECBAA6AD50}">
      <dsp:nvSpPr>
        <dsp:cNvPr id="0" name=""/>
        <dsp:cNvSpPr/>
      </dsp:nvSpPr>
      <dsp:spPr>
        <a:xfrm>
          <a:off x="1377839"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20324-8003-4EEA-AFF7-34ED5DED6F2E}">
      <dsp:nvSpPr>
        <dsp:cNvPr id="0" name=""/>
        <dsp:cNvSpPr/>
      </dsp:nvSpPr>
      <dsp:spPr>
        <a:xfrm>
          <a:off x="1934310"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5032A-3531-4299-9442-FEDF56E5ECAE}">
      <dsp:nvSpPr>
        <dsp:cNvPr id="0" name=""/>
        <dsp:cNvSpPr/>
      </dsp:nvSpPr>
      <dsp:spPr>
        <a:xfrm>
          <a:off x="2490341"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76E9-B5B0-444E-B4B0-7526C95454A2}">
      <dsp:nvSpPr>
        <dsp:cNvPr id="0" name=""/>
        <dsp:cNvSpPr/>
      </dsp:nvSpPr>
      <dsp:spPr>
        <a:xfrm>
          <a:off x="3046811"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5935B-4461-420C-A2AB-249AF72EB1AF}">
      <dsp:nvSpPr>
        <dsp:cNvPr id="0" name=""/>
        <dsp:cNvSpPr/>
      </dsp:nvSpPr>
      <dsp:spPr>
        <a:xfrm>
          <a:off x="3602842"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1C252-8F34-4495-B1CF-077C5A7344F4}">
      <dsp:nvSpPr>
        <dsp:cNvPr id="0" name=""/>
        <dsp:cNvSpPr/>
      </dsp:nvSpPr>
      <dsp:spPr>
        <a:xfrm>
          <a:off x="4159312" y="3841377"/>
          <a:ext cx="925692" cy="73258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E475B-3E9D-4323-A43C-FCC643BE1711}">
      <dsp:nvSpPr>
        <dsp:cNvPr id="0" name=""/>
        <dsp:cNvSpPr/>
      </dsp:nvSpPr>
      <dsp:spPr>
        <a:xfrm>
          <a:off x="821809" y="3914635"/>
          <a:ext cx="4007377" cy="58606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Δυναμικές Αναζητήσεις</a:t>
          </a:r>
        </a:p>
      </dsp:txBody>
      <dsp:txXfrm>
        <a:off x="821809" y="3914635"/>
        <a:ext cx="4007377" cy="586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EF6E0-2345-48F6-9E60-7CA8297B750E}">
      <dsp:nvSpPr>
        <dsp:cNvPr id="0" name=""/>
        <dsp:cNvSpPr/>
      </dsp:nvSpPr>
      <dsp:spPr>
        <a:xfrm>
          <a:off x="0" y="0"/>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Ηλεκτρονικές Υπηρεσίες</a:t>
          </a:r>
        </a:p>
      </dsp:txBody>
      <dsp:txXfrm>
        <a:off x="38234" y="38234"/>
        <a:ext cx="2516884" cy="1228933"/>
      </dsp:txXfrm>
    </dsp:sp>
    <dsp:sp modelId="{E6101B39-AC6B-4D28-B31D-2E00A5528B5B}">
      <dsp:nvSpPr>
        <dsp:cNvPr id="0" name=""/>
        <dsp:cNvSpPr/>
      </dsp:nvSpPr>
      <dsp:spPr>
        <a:xfrm>
          <a:off x="346368" y="1522968"/>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Προϋπολογισμός</a:t>
          </a:r>
        </a:p>
      </dsp:txBody>
      <dsp:txXfrm>
        <a:off x="384602" y="1561202"/>
        <a:ext cx="2654166" cy="1228933"/>
      </dsp:txXfrm>
    </dsp:sp>
    <dsp:sp modelId="{26796435-C03D-4E1B-9EAB-6A26E5E662E0}">
      <dsp:nvSpPr>
        <dsp:cNvPr id="0" name=""/>
        <dsp:cNvSpPr/>
      </dsp:nvSpPr>
      <dsp:spPr>
        <a:xfrm>
          <a:off x="692737" y="3045936"/>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 Λίστα Αιτημάτων</a:t>
          </a:r>
        </a:p>
        <a:p>
          <a:pPr marL="0" lvl="0" indent="0" algn="l" defTabSz="800100">
            <a:lnSpc>
              <a:spcPct val="90000"/>
            </a:lnSpc>
            <a:spcBef>
              <a:spcPct val="0"/>
            </a:spcBef>
            <a:spcAft>
              <a:spcPct val="35000"/>
            </a:spcAft>
            <a:buNone/>
          </a:pPr>
          <a:r>
            <a:rPr lang="el-GR" sz="1800" kern="1200" dirty="0"/>
            <a:t>- Νέο Αίτημα</a:t>
          </a:r>
        </a:p>
        <a:p>
          <a:pPr marL="0" lvl="0" indent="0" algn="l" defTabSz="800100">
            <a:lnSpc>
              <a:spcPct val="90000"/>
            </a:lnSpc>
            <a:spcBef>
              <a:spcPct val="0"/>
            </a:spcBef>
            <a:spcAft>
              <a:spcPct val="35000"/>
            </a:spcAft>
            <a:buNone/>
          </a:pPr>
          <a:r>
            <a:rPr lang="el-GR" sz="1800" kern="1200" dirty="0"/>
            <a:t>- Βοήθεια</a:t>
          </a:r>
        </a:p>
      </dsp:txBody>
      <dsp:txXfrm>
        <a:off x="730971" y="3084170"/>
        <a:ext cx="2654166" cy="1228933"/>
      </dsp:txXfrm>
    </dsp:sp>
    <dsp:sp modelId="{2C4C4907-05F4-48EA-A464-7B5255A3D6AA}">
      <dsp:nvSpPr>
        <dsp:cNvPr id="0" name=""/>
        <dsp:cNvSpPr/>
      </dsp:nvSpPr>
      <dsp:spPr>
        <a:xfrm>
          <a:off x="3077003"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267918" y="989929"/>
        <a:ext cx="466680" cy="638504"/>
      </dsp:txXfrm>
    </dsp:sp>
    <dsp:sp modelId="{F41BDE54-7504-43DD-A0A5-D4C218884B66}">
      <dsp:nvSpPr>
        <dsp:cNvPr id="0" name=""/>
        <dsp:cNvSpPr/>
      </dsp:nvSpPr>
      <dsp:spPr>
        <a:xfrm>
          <a:off x="3423372"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614287"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EF6E0-2345-48F6-9E60-7CA8297B750E}">
      <dsp:nvSpPr>
        <dsp:cNvPr id="0" name=""/>
        <dsp:cNvSpPr/>
      </dsp:nvSpPr>
      <dsp:spPr>
        <a:xfrm>
          <a:off x="0" y="0"/>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Ηλεκτρονικές Υπηρεσίες</a:t>
          </a:r>
        </a:p>
      </dsp:txBody>
      <dsp:txXfrm>
        <a:off x="38234" y="38234"/>
        <a:ext cx="2516884" cy="1228933"/>
      </dsp:txXfrm>
    </dsp:sp>
    <dsp:sp modelId="{E6101B39-AC6B-4D28-B31D-2E00A5528B5B}">
      <dsp:nvSpPr>
        <dsp:cNvPr id="0" name=""/>
        <dsp:cNvSpPr/>
      </dsp:nvSpPr>
      <dsp:spPr>
        <a:xfrm>
          <a:off x="346368" y="1522968"/>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Ώρες εργασίας</a:t>
          </a:r>
        </a:p>
      </dsp:txBody>
      <dsp:txXfrm>
        <a:off x="384602" y="1561202"/>
        <a:ext cx="2654166" cy="1228933"/>
      </dsp:txXfrm>
    </dsp:sp>
    <dsp:sp modelId="{26796435-C03D-4E1B-9EAB-6A26E5E662E0}">
      <dsp:nvSpPr>
        <dsp:cNvPr id="0" name=""/>
        <dsp:cNvSpPr/>
      </dsp:nvSpPr>
      <dsp:spPr>
        <a:xfrm>
          <a:off x="692737" y="3045936"/>
          <a:ext cx="3925514"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 </a:t>
          </a:r>
          <a:r>
            <a:rPr lang="en-US" sz="1800" kern="1200" dirty="0"/>
            <a:t>Timesheets &amp; </a:t>
          </a:r>
          <a:r>
            <a:rPr lang="el-GR" sz="1800" kern="1200" dirty="0"/>
            <a:t>Αναφορές</a:t>
          </a:r>
        </a:p>
        <a:p>
          <a:pPr marL="0" lvl="0" indent="0" algn="l" defTabSz="800100">
            <a:lnSpc>
              <a:spcPct val="90000"/>
            </a:lnSpc>
            <a:spcBef>
              <a:spcPct val="0"/>
            </a:spcBef>
            <a:spcAft>
              <a:spcPct val="35000"/>
            </a:spcAft>
            <a:buNone/>
          </a:pPr>
          <a:r>
            <a:rPr lang="el-GR" sz="1800" kern="1200" dirty="0"/>
            <a:t>- Βοήθεια - </a:t>
          </a:r>
          <a:r>
            <a:rPr lang="en-US" sz="1800" kern="1200" dirty="0"/>
            <a:t>pdf</a:t>
          </a:r>
          <a:endParaRPr lang="el-GR" sz="1800" kern="1200" dirty="0"/>
        </a:p>
        <a:p>
          <a:pPr marL="0" lvl="0" indent="0" algn="l" defTabSz="800100">
            <a:lnSpc>
              <a:spcPct val="90000"/>
            </a:lnSpc>
            <a:spcBef>
              <a:spcPct val="0"/>
            </a:spcBef>
            <a:spcAft>
              <a:spcPct val="35000"/>
            </a:spcAft>
            <a:buNone/>
          </a:pPr>
          <a:r>
            <a:rPr lang="el-GR" sz="1800" kern="1200" dirty="0"/>
            <a:t>- Παρουσίαση (</a:t>
          </a:r>
          <a:r>
            <a:rPr lang="en-US" sz="1800" kern="1200" dirty="0"/>
            <a:t>video)</a:t>
          </a:r>
          <a:endParaRPr lang="el-GR" sz="1800" kern="1200" dirty="0"/>
        </a:p>
      </dsp:txBody>
      <dsp:txXfrm>
        <a:off x="730971" y="3084170"/>
        <a:ext cx="2654166" cy="1228933"/>
      </dsp:txXfrm>
    </dsp:sp>
    <dsp:sp modelId="{2C4C4907-05F4-48EA-A464-7B5255A3D6AA}">
      <dsp:nvSpPr>
        <dsp:cNvPr id="0" name=""/>
        <dsp:cNvSpPr/>
      </dsp:nvSpPr>
      <dsp:spPr>
        <a:xfrm>
          <a:off x="3077003"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267918" y="989929"/>
        <a:ext cx="466680" cy="638504"/>
      </dsp:txXfrm>
    </dsp:sp>
    <dsp:sp modelId="{F41BDE54-7504-43DD-A0A5-D4C218884B66}">
      <dsp:nvSpPr>
        <dsp:cNvPr id="0" name=""/>
        <dsp:cNvSpPr/>
      </dsp:nvSpPr>
      <dsp:spPr>
        <a:xfrm>
          <a:off x="3423372"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614287"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EF6E0-2345-48F6-9E60-7CA8297B750E}">
      <dsp:nvSpPr>
        <dsp:cNvPr id="0" name=""/>
        <dsp:cNvSpPr/>
      </dsp:nvSpPr>
      <dsp:spPr>
        <a:xfrm>
          <a:off x="0" y="-38718"/>
          <a:ext cx="4094678" cy="11392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Ηλεκτρονικές Υπηρεσίες</a:t>
          </a:r>
        </a:p>
      </dsp:txBody>
      <dsp:txXfrm>
        <a:off x="33368" y="-5350"/>
        <a:ext cx="2565614" cy="1072532"/>
      </dsp:txXfrm>
    </dsp:sp>
    <dsp:sp modelId="{E6101B39-AC6B-4D28-B31D-2E00A5528B5B}">
      <dsp:nvSpPr>
        <dsp:cNvPr id="0" name=""/>
        <dsp:cNvSpPr/>
      </dsp:nvSpPr>
      <dsp:spPr>
        <a:xfrm>
          <a:off x="213518" y="1291407"/>
          <a:ext cx="4094678" cy="1132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tabLst/>
          </a:pPr>
          <a:r>
            <a:rPr lang="el-GR" sz="2000" kern="1200" dirty="0"/>
            <a:t>Καταχώριση Συμβάσεων</a:t>
          </a:r>
        </a:p>
      </dsp:txBody>
      <dsp:txXfrm>
        <a:off x="246687" y="1324576"/>
        <a:ext cx="2735626" cy="1066152"/>
      </dsp:txXfrm>
    </dsp:sp>
    <dsp:sp modelId="{26796435-C03D-4E1B-9EAB-6A26E5E662E0}">
      <dsp:nvSpPr>
        <dsp:cNvPr id="0" name=""/>
        <dsp:cNvSpPr/>
      </dsp:nvSpPr>
      <dsp:spPr>
        <a:xfrm>
          <a:off x="613753" y="2576818"/>
          <a:ext cx="4094678" cy="21751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l" defTabSz="800100">
            <a:lnSpc>
              <a:spcPct val="90000"/>
            </a:lnSpc>
            <a:spcBef>
              <a:spcPct val="0"/>
            </a:spcBef>
            <a:spcAft>
              <a:spcPct val="35000"/>
            </a:spcAft>
            <a:buNone/>
          </a:pPr>
          <a:r>
            <a:rPr lang="el-GR" sz="1800" kern="1200" dirty="0"/>
            <a:t>- Καταχώριση σύμβασης</a:t>
          </a:r>
        </a:p>
        <a:p>
          <a:pPr marL="87313" lvl="0" indent="-87313" algn="l" defTabSz="800100">
            <a:lnSpc>
              <a:spcPct val="90000"/>
            </a:lnSpc>
            <a:spcBef>
              <a:spcPct val="0"/>
            </a:spcBef>
            <a:spcAft>
              <a:spcPct val="35000"/>
            </a:spcAft>
            <a:buNone/>
          </a:pPr>
          <a:r>
            <a:rPr lang="el-GR" sz="1800" kern="1200" dirty="0"/>
            <a:t>- Καταχωρημένες  συμβάσεις</a:t>
          </a:r>
        </a:p>
        <a:p>
          <a:pPr marL="87313" lvl="0" indent="-87313" algn="l" defTabSz="800100">
            <a:lnSpc>
              <a:spcPct val="90000"/>
            </a:lnSpc>
            <a:spcBef>
              <a:spcPct val="0"/>
            </a:spcBef>
            <a:spcAft>
              <a:spcPct val="35000"/>
            </a:spcAft>
            <a:buNone/>
          </a:pPr>
          <a:r>
            <a:rPr lang="el-GR" sz="1800" kern="1200" dirty="0"/>
            <a:t>- Οδηγίες</a:t>
          </a:r>
        </a:p>
        <a:p>
          <a:pPr marL="0" lvl="0" algn="l" defTabSz="800100">
            <a:lnSpc>
              <a:spcPct val="90000"/>
            </a:lnSpc>
            <a:spcBef>
              <a:spcPct val="0"/>
            </a:spcBef>
            <a:spcAft>
              <a:spcPct val="35000"/>
            </a:spcAft>
            <a:buNone/>
          </a:pPr>
          <a:r>
            <a:rPr lang="el-GR" sz="1800" kern="1200" dirty="0"/>
            <a:t>- Παρουσίαση (</a:t>
          </a:r>
          <a:r>
            <a:rPr lang="en-US" sz="1800" kern="1200" dirty="0"/>
            <a:t>video)</a:t>
          </a:r>
          <a:endParaRPr lang="el-GR" sz="1800" kern="1200" dirty="0"/>
        </a:p>
      </dsp:txBody>
      <dsp:txXfrm>
        <a:off x="677462" y="2640527"/>
        <a:ext cx="2674546" cy="2047775"/>
      </dsp:txXfrm>
    </dsp:sp>
    <dsp:sp modelId="{2C4C4907-05F4-48EA-A464-7B5255A3D6AA}">
      <dsp:nvSpPr>
        <dsp:cNvPr id="0" name=""/>
        <dsp:cNvSpPr/>
      </dsp:nvSpPr>
      <dsp:spPr>
        <a:xfrm>
          <a:off x="3163259" y="901095"/>
          <a:ext cx="931419" cy="9314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372828" y="901095"/>
        <a:ext cx="512281" cy="700893"/>
      </dsp:txXfrm>
    </dsp:sp>
    <dsp:sp modelId="{F41BDE54-7504-43DD-A0A5-D4C218884B66}">
      <dsp:nvSpPr>
        <dsp:cNvPr id="0" name=""/>
        <dsp:cNvSpPr/>
      </dsp:nvSpPr>
      <dsp:spPr>
        <a:xfrm>
          <a:off x="3470644" y="2248239"/>
          <a:ext cx="931419" cy="9314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680213" y="2248239"/>
        <a:ext cx="512281" cy="700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EF6E0-2345-48F6-9E60-7CA8297B750E}">
      <dsp:nvSpPr>
        <dsp:cNvPr id="0" name=""/>
        <dsp:cNvSpPr/>
      </dsp:nvSpPr>
      <dsp:spPr>
        <a:xfrm>
          <a:off x="0" y="91193"/>
          <a:ext cx="4094678" cy="11392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Ηλεκτρονικές Υπηρεσίες</a:t>
          </a:r>
        </a:p>
      </dsp:txBody>
      <dsp:txXfrm>
        <a:off x="33368" y="124561"/>
        <a:ext cx="2565614" cy="1072532"/>
      </dsp:txXfrm>
    </dsp:sp>
    <dsp:sp modelId="{E6101B39-AC6B-4D28-B31D-2E00A5528B5B}">
      <dsp:nvSpPr>
        <dsp:cNvPr id="0" name=""/>
        <dsp:cNvSpPr/>
      </dsp:nvSpPr>
      <dsp:spPr>
        <a:xfrm>
          <a:off x="213518" y="1421319"/>
          <a:ext cx="4094678" cy="1132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tabLst/>
          </a:pPr>
          <a:r>
            <a:rPr lang="el-GR" sz="2000" kern="1200" dirty="0"/>
            <a:t>Αποδοχή Διαχείρισης</a:t>
          </a:r>
        </a:p>
      </dsp:txBody>
      <dsp:txXfrm>
        <a:off x="246687" y="1454488"/>
        <a:ext cx="2735626" cy="1066152"/>
      </dsp:txXfrm>
    </dsp:sp>
    <dsp:sp modelId="{26796435-C03D-4E1B-9EAB-6A26E5E662E0}">
      <dsp:nvSpPr>
        <dsp:cNvPr id="0" name=""/>
        <dsp:cNvSpPr/>
      </dsp:nvSpPr>
      <dsp:spPr>
        <a:xfrm>
          <a:off x="613753" y="2966552"/>
          <a:ext cx="4094678" cy="16555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l" defTabSz="800100">
            <a:lnSpc>
              <a:spcPct val="90000"/>
            </a:lnSpc>
            <a:spcBef>
              <a:spcPct val="0"/>
            </a:spcBef>
            <a:spcAft>
              <a:spcPct val="35000"/>
            </a:spcAft>
            <a:buNone/>
          </a:pPr>
          <a:r>
            <a:rPr lang="el-GR" sz="1800" kern="1200" dirty="0"/>
            <a:t>- Λίστα αιτημάτων</a:t>
          </a:r>
        </a:p>
        <a:p>
          <a:pPr marL="87313" lvl="0" indent="-87313" algn="l" defTabSz="800100">
            <a:lnSpc>
              <a:spcPct val="90000"/>
            </a:lnSpc>
            <a:spcBef>
              <a:spcPct val="0"/>
            </a:spcBef>
            <a:spcAft>
              <a:spcPct val="35000"/>
            </a:spcAft>
            <a:buNone/>
          </a:pPr>
          <a:r>
            <a:rPr lang="el-GR" sz="1800" kern="1200" dirty="0"/>
            <a:t>- Νέο Αίτημα</a:t>
          </a:r>
        </a:p>
      </dsp:txBody>
      <dsp:txXfrm>
        <a:off x="662242" y="3015041"/>
        <a:ext cx="2704986" cy="1558569"/>
      </dsp:txXfrm>
    </dsp:sp>
    <dsp:sp modelId="{2C4C4907-05F4-48EA-A464-7B5255A3D6AA}">
      <dsp:nvSpPr>
        <dsp:cNvPr id="0" name=""/>
        <dsp:cNvSpPr/>
      </dsp:nvSpPr>
      <dsp:spPr>
        <a:xfrm>
          <a:off x="3163259" y="1031006"/>
          <a:ext cx="931419" cy="9314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372828" y="1031006"/>
        <a:ext cx="512281" cy="700893"/>
      </dsp:txXfrm>
    </dsp:sp>
    <dsp:sp modelId="{F41BDE54-7504-43DD-A0A5-D4C218884B66}">
      <dsp:nvSpPr>
        <dsp:cNvPr id="0" name=""/>
        <dsp:cNvSpPr/>
      </dsp:nvSpPr>
      <dsp:spPr>
        <a:xfrm>
          <a:off x="3470644" y="2378151"/>
          <a:ext cx="931419" cy="93141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680213" y="2378151"/>
        <a:ext cx="512281" cy="700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ED5C-7752-442E-908E-5A07999E5227}">
      <dsp:nvSpPr>
        <dsp:cNvPr id="0" name=""/>
        <dsp:cNvSpPr/>
      </dsp:nvSpPr>
      <dsp:spPr>
        <a:xfrm>
          <a:off x="0" y="165799"/>
          <a:ext cx="4723751" cy="8590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Όλα τα απαιτούμενα πεδία προς συμπλήρωση εμφανίζονται σε μία σελίδα</a:t>
          </a:r>
        </a:p>
      </dsp:txBody>
      <dsp:txXfrm>
        <a:off x="41936" y="207735"/>
        <a:ext cx="4639879" cy="775200"/>
      </dsp:txXfrm>
    </dsp:sp>
    <dsp:sp modelId="{FA9BEFE9-450D-4615-A353-A1E49A4AD1A7}">
      <dsp:nvSpPr>
        <dsp:cNvPr id="0" name=""/>
        <dsp:cNvSpPr/>
      </dsp:nvSpPr>
      <dsp:spPr>
        <a:xfrm>
          <a:off x="0" y="1167543"/>
          <a:ext cx="4723751" cy="8967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l-GR" sz="1400" kern="1200" dirty="0"/>
            <a:t>Παρέχονται πληροφορίες (βασικοί κανόνες, σχόλια και προτάσεις διόρθωσης των στοιχείων) που καθοδηγούν τον χρήστη στην ορθή συμπλήρωση πεδίων.</a:t>
          </a:r>
        </a:p>
      </dsp:txBody>
      <dsp:txXfrm>
        <a:off x="43777" y="1211320"/>
        <a:ext cx="4636197" cy="809227"/>
      </dsp:txXfrm>
    </dsp:sp>
    <dsp:sp modelId="{C87FF291-1D41-4E49-8063-2BF7D4AAA837}">
      <dsp:nvSpPr>
        <dsp:cNvPr id="0" name=""/>
        <dsp:cNvSpPr/>
      </dsp:nvSpPr>
      <dsp:spPr>
        <a:xfrm>
          <a:off x="0" y="2324854"/>
          <a:ext cx="4723751" cy="920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Προστέθηκε εργαλείο υπολογισμού του κόστους της σύμβασης, όταν ο επιλεγμένος τύπος σύμβασης περιλαμβάνει ασφαλιστικές εισφορές</a:t>
          </a:r>
        </a:p>
      </dsp:txBody>
      <dsp:txXfrm>
        <a:off x="44931" y="2369785"/>
        <a:ext cx="4633889" cy="830562"/>
      </dsp:txXfrm>
    </dsp:sp>
    <dsp:sp modelId="{F9308295-5371-47DB-9DF5-E582CE5569F4}">
      <dsp:nvSpPr>
        <dsp:cNvPr id="0" name=""/>
        <dsp:cNvSpPr/>
      </dsp:nvSpPr>
      <dsp:spPr>
        <a:xfrm>
          <a:off x="0" y="3446034"/>
          <a:ext cx="4723751" cy="9301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l-GR" sz="1400" kern="1200" dirty="0"/>
            <a:t>Προστέθηκε πεδίο δήλωσης ωρομισθίου στις συμβάσεις απασχόλησης έκτακτου προσωπικού με </a:t>
          </a:r>
          <a:r>
            <a:rPr lang="el-GR" sz="1400" kern="1200" dirty="0" err="1"/>
            <a:t>timesheets</a:t>
          </a:r>
          <a:r>
            <a:rPr lang="el-GR" sz="1400" kern="1200" dirty="0"/>
            <a:t>.</a:t>
          </a:r>
        </a:p>
      </dsp:txBody>
      <dsp:txXfrm>
        <a:off x="45405" y="3491439"/>
        <a:ext cx="4632941" cy="839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ED5C-7752-442E-908E-5A07999E5227}">
      <dsp:nvSpPr>
        <dsp:cNvPr id="0" name=""/>
        <dsp:cNvSpPr/>
      </dsp:nvSpPr>
      <dsp:spPr>
        <a:xfrm>
          <a:off x="0" y="0"/>
          <a:ext cx="4723751" cy="38006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l-GR" sz="1400" kern="1200" dirty="0"/>
            <a:t>Προστέθηκε έλεγχος υπολογισμού των ωρών απασχόλησης που προκύπτουν από το ποσό και το ωρομίσθιο που δηλώνεται στην σύμβαση για τον απασχολούμενο, ώστε να αντιστοιχεί σε ακέραιες ώρες (π.χ., 2,3 ώρες κλπ.) ή σε ενδιάμεσα μισάωρα (π.χ. 3,5, 7,5 ώρες). Σε περίπτωση που οι ώρες που προκύπτουν δεν είναι ακέραιες ή σε διάστημα μισάωρου, τότε θα ενεργοποιείται κατευθυντήριος υπολογισμός αναπροσαρμογής του ποσού για την διευκόλυνση του </a:t>
          </a:r>
          <a:r>
            <a:rPr lang="el-GR" sz="1400" kern="1200" dirty="0" err="1"/>
            <a:t>χρήστη.Παρέχονται</a:t>
          </a:r>
          <a:r>
            <a:rPr lang="el-GR" sz="1400" kern="1200" dirty="0"/>
            <a:t> πληροφορίες (βασικοί κανόνες, σχόλια και προτάσεις διόρθωσης των στοιχείων) που καθοδηγούν τον χρήστη στην ορθή συμπλήρωση πεδίων.</a:t>
          </a:r>
        </a:p>
      </dsp:txBody>
      <dsp:txXfrm>
        <a:off x="185531" y="185531"/>
        <a:ext cx="4352689" cy="3429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ED5C-7752-442E-908E-5A07999E5227}">
      <dsp:nvSpPr>
        <dsp:cNvPr id="0" name=""/>
        <dsp:cNvSpPr/>
      </dsp:nvSpPr>
      <dsp:spPr>
        <a:xfrm>
          <a:off x="0" y="141447"/>
          <a:ext cx="4723751" cy="17131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νέα πλατφόρμα παρέχει τη δυνατότητα </a:t>
          </a:r>
          <a:r>
            <a:rPr lang="el-GR" sz="1400" b="1" kern="1200" dirty="0"/>
            <a:t>αντιγραφής, προσωρινής αποθήκευσης και επεξεργασίας </a:t>
          </a:r>
          <a:r>
            <a:rPr lang="el-GR" sz="1400" kern="1200" dirty="0"/>
            <a:t>του αιτήματος από τον χρήστη, μετά τον έλεγχο και την ενημέρωση από στελέχη της ΜΟΔΥ για τυχόν διορθώσεις.</a:t>
          </a:r>
        </a:p>
      </dsp:txBody>
      <dsp:txXfrm>
        <a:off x="83629" y="225076"/>
        <a:ext cx="4556493" cy="1545899"/>
      </dsp:txXfrm>
    </dsp:sp>
    <dsp:sp modelId="{88699B50-D7C6-49C2-A95E-2278CDDEF8EB}">
      <dsp:nvSpPr>
        <dsp:cNvPr id="0" name=""/>
        <dsp:cNvSpPr/>
      </dsp:nvSpPr>
      <dsp:spPr>
        <a:xfrm>
          <a:off x="0" y="2551578"/>
          <a:ext cx="4723751"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Από </a:t>
          </a:r>
          <a:r>
            <a:rPr lang="el-GR" sz="1400" u="sng" kern="1200" dirty="0"/>
            <a:t>1/1/2026</a:t>
          </a:r>
          <a:r>
            <a:rPr lang="el-GR" sz="1400" kern="1200" dirty="0"/>
            <a:t>, θα </a:t>
          </a:r>
          <a:r>
            <a:rPr lang="el-GR" sz="1400" u="sng" kern="1200" dirty="0"/>
            <a:t>καταργηθεί</a:t>
          </a:r>
          <a:r>
            <a:rPr lang="el-GR" sz="1400" kern="1200" dirty="0"/>
            <a:t> εντελώς η δυνατότητα συνέχισης χρήσης της παλιάς διαδικασίας καταχώρησης συμβάσεων από το </a:t>
          </a:r>
          <a:r>
            <a:rPr lang="el-GR" sz="1400" kern="1200" err="1"/>
            <a:t>webresCom</a:t>
          </a:r>
          <a:r>
            <a:rPr lang="el-GR" sz="1400" kern="1200"/>
            <a:t>.</a:t>
          </a:r>
          <a:endParaRPr lang="el-GR" sz="1400" kern="1200" dirty="0"/>
        </a:p>
      </dsp:txBody>
      <dsp:txXfrm>
        <a:off x="59399" y="2610977"/>
        <a:ext cx="4604953"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E735F-A492-4D10-94FB-E24064EAD345}">
      <dsp:nvSpPr>
        <dsp:cNvPr id="0" name=""/>
        <dsp:cNvSpPr/>
      </dsp:nvSpPr>
      <dsp:spPr>
        <a:xfrm>
          <a:off x="0" y="10851"/>
          <a:ext cx="5272315" cy="1714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l" defTabSz="889000">
            <a:lnSpc>
              <a:spcPct val="90000"/>
            </a:lnSpc>
            <a:spcBef>
              <a:spcPct val="0"/>
            </a:spcBef>
            <a:spcAft>
              <a:spcPct val="35000"/>
            </a:spcAft>
            <a:buNone/>
          </a:pPr>
          <a:r>
            <a:rPr lang="el-GR" sz="2000" kern="1200" dirty="0"/>
            <a:t>- Συνεχείς Αναβαθμίσεις</a:t>
          </a:r>
        </a:p>
        <a:p>
          <a:pPr marL="180975" lvl="0" indent="-180975" algn="l" defTabSz="889000">
            <a:lnSpc>
              <a:spcPct val="90000"/>
            </a:lnSpc>
            <a:spcBef>
              <a:spcPct val="0"/>
            </a:spcBef>
            <a:spcAft>
              <a:spcPct val="35000"/>
            </a:spcAft>
            <a:buNone/>
          </a:pPr>
          <a:r>
            <a:rPr lang="el-GR" sz="2000" kern="1200" dirty="0"/>
            <a:t>- Εσωτερικοί Έλεγχοι και οδηγίες προς χρήστες για ολοκληρωμένη υποβολή αιτημάτων.</a:t>
          </a:r>
        </a:p>
        <a:p>
          <a:pPr marL="0" lvl="0" indent="0" algn="l" defTabSz="889000">
            <a:lnSpc>
              <a:spcPct val="90000"/>
            </a:lnSpc>
            <a:spcBef>
              <a:spcPct val="0"/>
            </a:spcBef>
            <a:spcAft>
              <a:spcPct val="35000"/>
            </a:spcAft>
            <a:buNone/>
          </a:pPr>
          <a:r>
            <a:rPr lang="el-GR" sz="2000" kern="1200" dirty="0"/>
            <a:t>- Καταγραφή ιστορικού επικοινωνίας</a:t>
          </a:r>
        </a:p>
      </dsp:txBody>
      <dsp:txXfrm>
        <a:off x="83707" y="94558"/>
        <a:ext cx="5104901" cy="1547326"/>
      </dsp:txXfrm>
    </dsp:sp>
    <dsp:sp modelId="{DB9DF1B3-DF5B-4038-B609-F20A52552F6C}">
      <dsp:nvSpPr>
        <dsp:cNvPr id="0" name=""/>
        <dsp:cNvSpPr/>
      </dsp:nvSpPr>
      <dsp:spPr>
        <a:xfrm>
          <a:off x="0" y="1720317"/>
          <a:ext cx="5272315" cy="8913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 Εξειδικευμένο Προσωπικό.</a:t>
          </a:r>
        </a:p>
      </dsp:txBody>
      <dsp:txXfrm>
        <a:off x="43514" y="1763831"/>
        <a:ext cx="5185287" cy="804360"/>
      </dsp:txXfrm>
    </dsp:sp>
    <dsp:sp modelId="{419BA8C0-3618-4302-8681-FA520E739999}">
      <dsp:nvSpPr>
        <dsp:cNvPr id="0" name=""/>
        <dsp:cNvSpPr/>
      </dsp:nvSpPr>
      <dsp:spPr>
        <a:xfrm>
          <a:off x="0" y="2618515"/>
          <a:ext cx="5272315" cy="946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 Ανατροφοδότηση.</a:t>
          </a:r>
        </a:p>
      </dsp:txBody>
      <dsp:txXfrm>
        <a:off x="46198" y="2664713"/>
        <a:ext cx="5179919" cy="853968"/>
      </dsp:txXfrm>
    </dsp:sp>
    <dsp:sp modelId="{8DAD9A99-2689-4DD7-87E6-8F38C1BA16C8}">
      <dsp:nvSpPr>
        <dsp:cNvPr id="0" name=""/>
        <dsp:cNvSpPr/>
      </dsp:nvSpPr>
      <dsp:spPr>
        <a:xfrm>
          <a:off x="0" y="3569956"/>
          <a:ext cx="5272315" cy="12173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 Αύξηση Παραγωγικότητας.</a:t>
          </a:r>
        </a:p>
      </dsp:txBody>
      <dsp:txXfrm>
        <a:off x="59426" y="3629382"/>
        <a:ext cx="5153463" cy="10984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GR"/>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AC9171-24D3-4F59-895F-5C096049C025}" type="datetimeFigureOut">
              <a:rPr lang="el-GR" smtClean="0"/>
              <a:t>23/12/2025</a:t>
            </a:fld>
            <a:endParaRPr lang="el-GR"/>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GR"/>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14C4DD-ADA4-4A74-A4A4-1686F1340491}" type="slidenum">
              <a:rPr lang="el-GR" smtClean="0"/>
              <a:t>‹#›</a:t>
            </a:fld>
            <a:endParaRPr lang="el-GR"/>
          </a:p>
        </p:txBody>
      </p:sp>
    </p:spTree>
    <p:extLst>
      <p:ext uri="{BB962C8B-B14F-4D97-AF65-F5344CB8AC3E}">
        <p14:creationId xmlns:p14="http://schemas.microsoft.com/office/powerpoint/2010/main" val="368437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314C4DD-ADA4-4A74-A4A4-1686F1340491}" type="slidenum">
              <a:rPr lang="el-GR" smtClean="0"/>
              <a:t>3</a:t>
            </a:fld>
            <a:endParaRPr lang="el-GR"/>
          </a:p>
        </p:txBody>
      </p:sp>
    </p:spTree>
    <p:extLst>
      <p:ext uri="{BB962C8B-B14F-4D97-AF65-F5344CB8AC3E}">
        <p14:creationId xmlns:p14="http://schemas.microsoft.com/office/powerpoint/2010/main" val="165276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900" dirty="0"/>
              <a:t>Προϋπολογισμοί έτους 2026 Υπενθύμιση –Τακτοποίηση Εκκρεμών Αναλήψεων Δαπανών που δεν θα πραγματοποιηθούν- Εργαλείο Π/Υ 2025 στο ύψος των δαπανών – Σύνθεση Π/Υ από τους επιμέρους Π/Υ των έργων – Υποχρέωση υποβολής Π/Υ Συνολικού και ετήσιου με την αποδοχή του έργου. </a:t>
            </a:r>
          </a:p>
          <a:p>
            <a:endParaRPr lang="el-GR" dirty="0"/>
          </a:p>
        </p:txBody>
      </p:sp>
      <p:sp>
        <p:nvSpPr>
          <p:cNvPr id="4" name="Θέση αριθμού διαφάνειας 3"/>
          <p:cNvSpPr>
            <a:spLocks noGrp="1"/>
          </p:cNvSpPr>
          <p:nvPr>
            <p:ph type="sldNum" sz="quarter" idx="5"/>
          </p:nvPr>
        </p:nvSpPr>
        <p:spPr/>
        <p:txBody>
          <a:bodyPr/>
          <a:lstStyle/>
          <a:p>
            <a:fld id="{3314C4DD-ADA4-4A74-A4A4-1686F1340491}" type="slidenum">
              <a:rPr lang="el-GR" smtClean="0"/>
              <a:t>4</a:t>
            </a:fld>
            <a:endParaRPr lang="el-GR"/>
          </a:p>
        </p:txBody>
      </p:sp>
    </p:spTree>
    <p:extLst>
      <p:ext uri="{BB962C8B-B14F-4D97-AF65-F5344CB8AC3E}">
        <p14:creationId xmlns:p14="http://schemas.microsoft.com/office/powerpoint/2010/main" val="146878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931774">
              <a:defRPr/>
            </a:pPr>
            <a:r>
              <a:rPr lang="el-GR" dirty="0"/>
              <a:t>Υπάρχει η δυνατότητα "Βοήθεια επιλογής" στον τύπο σύμβασης, η οποία δίνει την δυνατότητα στον χρήστη να γνωρίζει εκ των προτέρων τα δικαιολογητικά τα οποία οφείλει να επισυνάψει. (σύμφωνα με τους κανόνες του ΑΠΘ, αν σας καλύπτουν το ενεργοποιείτε με την ρύθμιση: </a:t>
            </a:r>
            <a:r>
              <a:rPr lang="el-GR" dirty="0" err="1"/>
              <a:t>WEB_RESCOM_Ενεργοποίηση_Βοήθειας_Επιλογής_Τύπου_Σύμβασης</a:t>
            </a:r>
            <a:r>
              <a:rPr lang="el-GR" dirty="0"/>
              <a:t>. Δεν </a:t>
            </a:r>
            <a:r>
              <a:rPr lang="el-GR" dirty="0" err="1"/>
              <a:t>παραμετροποιείται</a:t>
            </a:r>
            <a:r>
              <a:rPr lang="el-GR" dirty="0"/>
              <a:t>!)</a:t>
            </a:r>
          </a:p>
          <a:p>
            <a:endParaRPr lang="el-GR" dirty="0"/>
          </a:p>
        </p:txBody>
      </p:sp>
      <p:sp>
        <p:nvSpPr>
          <p:cNvPr id="4" name="Θέση αριθμού διαφάνειας 3"/>
          <p:cNvSpPr>
            <a:spLocks noGrp="1"/>
          </p:cNvSpPr>
          <p:nvPr>
            <p:ph type="sldNum" sz="quarter" idx="5"/>
          </p:nvPr>
        </p:nvSpPr>
        <p:spPr/>
        <p:txBody>
          <a:bodyPr/>
          <a:lstStyle/>
          <a:p>
            <a:fld id="{3314C4DD-ADA4-4A74-A4A4-1686F1340491}" type="slidenum">
              <a:rPr lang="el-GR" smtClean="0"/>
              <a:t>9</a:t>
            </a:fld>
            <a:endParaRPr lang="el-GR"/>
          </a:p>
        </p:txBody>
      </p:sp>
    </p:spTree>
    <p:extLst>
      <p:ext uri="{BB962C8B-B14F-4D97-AF65-F5344CB8AC3E}">
        <p14:creationId xmlns:p14="http://schemas.microsoft.com/office/powerpoint/2010/main" val="50581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71012-8050-2702-AF1C-088761109EE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567B833-46F4-232E-8FEB-9ED7BBE5499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E8FA578-D09F-6F97-2104-C6AC158857FC}"/>
              </a:ext>
            </a:extLst>
          </p:cNvPr>
          <p:cNvSpPr>
            <a:spLocks noGrp="1"/>
          </p:cNvSpPr>
          <p:nvPr>
            <p:ph type="body" idx="1"/>
          </p:nvPr>
        </p:nvSpPr>
        <p:spPr/>
        <p:txBody>
          <a:bodyPr/>
          <a:lstStyle/>
          <a:p>
            <a:pPr defTabSz="931774">
              <a:defRPr/>
            </a:pPr>
            <a:r>
              <a:rPr lang="el-GR" dirty="0"/>
              <a:t>Υπάρχει η δυνατότητα "Βοήθεια επιλογής" στον τύπο σύμβασης, η οποία δίνει την δυνατότητα στον χρήστη να γνωρίζει εκ των προτέρων τα δικαιολογητικά τα οποία οφείλει να επισυνάψει. (σύμφωνα με τους κανόνες του ΑΠΘ, αν σας καλύπτουν το ενεργοποιείτε με την ρύθμιση: </a:t>
            </a:r>
            <a:r>
              <a:rPr lang="el-GR" dirty="0" err="1"/>
              <a:t>WEB_RESCOM_Ενεργοποίηση_Βοήθειας_Επιλογής_Τύπου_Σύμβασης</a:t>
            </a:r>
            <a:r>
              <a:rPr lang="el-GR" dirty="0"/>
              <a:t>. Δεν </a:t>
            </a:r>
            <a:r>
              <a:rPr lang="el-GR" dirty="0" err="1"/>
              <a:t>παραμετροποιείται</a:t>
            </a:r>
            <a:r>
              <a:rPr lang="el-GR" dirty="0"/>
              <a:t>!)</a:t>
            </a:r>
          </a:p>
          <a:p>
            <a:endParaRPr lang="el-GR" dirty="0"/>
          </a:p>
        </p:txBody>
      </p:sp>
      <p:sp>
        <p:nvSpPr>
          <p:cNvPr id="4" name="Θέση αριθμού διαφάνειας 3">
            <a:extLst>
              <a:ext uri="{FF2B5EF4-FFF2-40B4-BE49-F238E27FC236}">
                <a16:creationId xmlns:a16="http://schemas.microsoft.com/office/drawing/2014/main" id="{B99993D3-B0F8-013F-9F66-D37D1C7843EC}"/>
              </a:ext>
            </a:extLst>
          </p:cNvPr>
          <p:cNvSpPr>
            <a:spLocks noGrp="1"/>
          </p:cNvSpPr>
          <p:nvPr>
            <p:ph type="sldNum" sz="quarter" idx="5"/>
          </p:nvPr>
        </p:nvSpPr>
        <p:spPr/>
        <p:txBody>
          <a:bodyPr/>
          <a:lstStyle/>
          <a:p>
            <a:fld id="{3314C4DD-ADA4-4A74-A4A4-1686F1340491}" type="slidenum">
              <a:rPr lang="el-GR" smtClean="0"/>
              <a:t>10</a:t>
            </a:fld>
            <a:endParaRPr lang="el-GR"/>
          </a:p>
        </p:txBody>
      </p:sp>
    </p:spTree>
    <p:extLst>
      <p:ext uri="{BB962C8B-B14F-4D97-AF65-F5344CB8AC3E}">
        <p14:creationId xmlns:p14="http://schemas.microsoft.com/office/powerpoint/2010/main" val="329725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9C31AD-DDF8-1C80-2C63-5335DFEAA2E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2807065-21AA-9274-085D-AC2933CE1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1BFBB33-6DC4-903E-EA4F-552D2A6ABBA8}"/>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4D099405-EBEC-9150-1A4C-C0BAA9A0D0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83E43B-A1BB-EBEF-44CB-E831214D086B}"/>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34537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971CE9-87E2-28C4-7A37-6BC5A4C3CC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92508E6-41F2-F0F6-D1D4-15B55A7E46F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99B9EF-352D-E880-4A5D-73646878A598}"/>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C9554E18-BAE9-F18F-8AA8-25D6DAD535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10B3BD-0A0A-A613-FEA9-2B5775EC206D}"/>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115547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4C9ACF4-74B0-0F84-0A56-07BE7C07F4A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EC73C4A-E5FA-225D-D032-20696025408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3522AFC-25D7-7010-6134-9378729D6DEB}"/>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A58895FC-1BA4-BB10-1398-44B8414BB77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0C3A0BA-B8D5-4450-02A3-8ADE2DF11D80}"/>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669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F06F9-C70E-5867-9B34-5DAB7142706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CD9DF19-66B3-5F78-1EE0-3AFDFF3BC78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BC7C00-A1BA-E6FB-47D0-C7AD25F08826}"/>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5D882420-9081-53A1-B61F-D542A64529A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FA5A44C-7AB4-C6DC-B231-5C5559370E9E}"/>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225581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1CC697-D165-1D6A-0E9F-49320E2BBC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CCFC70-4491-9B2B-711B-1D473A71D4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49A802D-E55C-00C6-E57D-E229BD0A87AF}"/>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FB3BD1B2-CDFA-9A0E-5E68-24C21E1BDD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E9A9139-7490-7A87-D769-04284D16298F}"/>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229495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9A5333-963E-E139-FBCB-91416BBB83A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7E46A9-3AAA-B825-EC3A-229E7FAA558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681B01F-04B2-AAA2-4F20-2D892017C7E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BD561ED-1F48-19C6-9B01-FED71CAADF93}"/>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6" name="Θέση υποσέλιδου 5">
            <a:extLst>
              <a:ext uri="{FF2B5EF4-FFF2-40B4-BE49-F238E27FC236}">
                <a16:creationId xmlns:a16="http://schemas.microsoft.com/office/drawing/2014/main" id="{2CEFE949-50F7-3904-555A-FFEA061EA91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1E3D08D-424A-F3E6-C6EB-76EE6EF63396}"/>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359992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176F2E-C2E8-58E2-74D7-6C1EEF270E8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82A775B-F66E-BC3A-69A2-5A839C91A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5042780-BB49-1B01-7B5A-B20A32C9431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66BE0D8-52F9-A9F9-A075-E13429AB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00EA585-B8FA-71F0-36C8-DFCFAEE69A9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90999DA-32F1-B59C-870A-24DD36EE85EB}"/>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8" name="Θέση υποσέλιδου 7">
            <a:extLst>
              <a:ext uri="{FF2B5EF4-FFF2-40B4-BE49-F238E27FC236}">
                <a16:creationId xmlns:a16="http://schemas.microsoft.com/office/drawing/2014/main" id="{ADF8AE8F-B407-AA11-5175-A6A5A9EB137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D368D09-3613-78B3-6622-EA6DFEE3E8BD}"/>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35000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FE8E5C-5531-D886-58E1-5360DB2820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12E12EF-4645-AD3B-096D-91759F786B5E}"/>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4" name="Θέση υποσέλιδου 3">
            <a:extLst>
              <a:ext uri="{FF2B5EF4-FFF2-40B4-BE49-F238E27FC236}">
                <a16:creationId xmlns:a16="http://schemas.microsoft.com/office/drawing/2014/main" id="{64AA507F-369C-C8EA-AFA2-7A22D0784E8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6743A17-F65C-FE52-C3F2-34E1D9352FCD}"/>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37835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F313507-8FF3-58AE-4C41-24BB75573577}"/>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3" name="Θέση υποσέλιδου 2">
            <a:extLst>
              <a:ext uri="{FF2B5EF4-FFF2-40B4-BE49-F238E27FC236}">
                <a16:creationId xmlns:a16="http://schemas.microsoft.com/office/drawing/2014/main" id="{521D8D10-35E5-54AF-33E1-AD2F9DE74B2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3A3F86D-7457-AD41-E967-0C89E16B9B76}"/>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276549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C39BF-D04C-592F-0DAC-991965D1578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44952A-D854-5267-086F-2E5380C59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94FABA0-2B33-2B6F-1C98-308333144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38060FD-1E11-7968-E0A8-6336CC3906BD}"/>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6" name="Θέση υποσέλιδου 5">
            <a:extLst>
              <a:ext uri="{FF2B5EF4-FFF2-40B4-BE49-F238E27FC236}">
                <a16:creationId xmlns:a16="http://schemas.microsoft.com/office/drawing/2014/main" id="{4D981F94-340B-0DB3-51EF-2D7084502F7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FD5B14B-BEB3-43D2-6C83-4CEBB1FD60CD}"/>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261595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C5EB33-DA03-0FD1-E11F-B496D47234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8AD35A3-A8CA-5B40-57E4-9026BFCC4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09EC611-F75D-0690-F979-1F9AF18FB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D47C26E-D853-6068-C996-A767F46C7A1F}"/>
              </a:ext>
            </a:extLst>
          </p:cNvPr>
          <p:cNvSpPr>
            <a:spLocks noGrp="1"/>
          </p:cNvSpPr>
          <p:nvPr>
            <p:ph type="dt" sz="half" idx="10"/>
          </p:nvPr>
        </p:nvSpPr>
        <p:spPr/>
        <p:txBody>
          <a:bodyPr/>
          <a:lstStyle/>
          <a:p>
            <a:fld id="{CF57C66E-8223-4400-AD59-0CCEE37D739F}" type="datetimeFigureOut">
              <a:rPr lang="el-GR" smtClean="0"/>
              <a:t>23/12/2025</a:t>
            </a:fld>
            <a:endParaRPr lang="el-GR"/>
          </a:p>
        </p:txBody>
      </p:sp>
      <p:sp>
        <p:nvSpPr>
          <p:cNvPr id="6" name="Θέση υποσέλιδου 5">
            <a:extLst>
              <a:ext uri="{FF2B5EF4-FFF2-40B4-BE49-F238E27FC236}">
                <a16:creationId xmlns:a16="http://schemas.microsoft.com/office/drawing/2014/main" id="{CFB7055C-677A-0EC6-A527-F25D717B69E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0D6446A-1DB6-8FF9-6484-B1CB4B68D81A}"/>
              </a:ext>
            </a:extLst>
          </p:cNvPr>
          <p:cNvSpPr>
            <a:spLocks noGrp="1"/>
          </p:cNvSpPr>
          <p:nvPr>
            <p:ph type="sldNum" sz="quarter" idx="12"/>
          </p:nvPr>
        </p:nvSpPr>
        <p:spPr/>
        <p:txBody>
          <a:bodyPr/>
          <a:lstStyle/>
          <a:p>
            <a:fld id="{737386BE-2E37-40F8-9804-EC36CFD4D442}" type="slidenum">
              <a:rPr lang="el-GR" smtClean="0"/>
              <a:t>‹#›</a:t>
            </a:fld>
            <a:endParaRPr lang="el-GR"/>
          </a:p>
        </p:txBody>
      </p:sp>
    </p:spTree>
    <p:extLst>
      <p:ext uri="{BB962C8B-B14F-4D97-AF65-F5344CB8AC3E}">
        <p14:creationId xmlns:p14="http://schemas.microsoft.com/office/powerpoint/2010/main" val="28506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EF6BE1B-62E4-E089-43C5-4784B533A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4B23D30-5FEF-BFB1-F96F-047C7A66D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097D833-C97D-1154-3463-A23ECDDD0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57C66E-8223-4400-AD59-0CCEE37D739F}" type="datetimeFigureOut">
              <a:rPr lang="el-GR" smtClean="0"/>
              <a:t>23/12/2025</a:t>
            </a:fld>
            <a:endParaRPr lang="el-GR"/>
          </a:p>
        </p:txBody>
      </p:sp>
      <p:sp>
        <p:nvSpPr>
          <p:cNvPr id="5" name="Θέση υποσέλιδου 4">
            <a:extLst>
              <a:ext uri="{FF2B5EF4-FFF2-40B4-BE49-F238E27FC236}">
                <a16:creationId xmlns:a16="http://schemas.microsoft.com/office/drawing/2014/main" id="{34E9C3D8-89EC-F89E-CFA7-5AEA25418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B36AF80-F05C-3ADE-4010-3FF6D71C2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7386BE-2E37-40F8-9804-EC36CFD4D442}" type="slidenum">
              <a:rPr lang="el-GR" smtClean="0"/>
              <a:t>‹#›</a:t>
            </a:fld>
            <a:endParaRPr lang="el-GR"/>
          </a:p>
        </p:txBody>
      </p:sp>
    </p:spTree>
    <p:extLst>
      <p:ext uri="{BB962C8B-B14F-4D97-AF65-F5344CB8AC3E}">
        <p14:creationId xmlns:p14="http://schemas.microsoft.com/office/powerpoint/2010/main" val="124213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rcproposals@cm.ihu.gr" TargetMode="External"/><Relationship Id="rId2" Type="http://schemas.openxmlformats.org/officeDocument/2006/relationships/hyperlink" Target="mailto:rcprojects@ihu.gr"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descr="Εικόνα που περιέχει ρουχισμός, άτομο, όρθιο, άνδρας&#10;&#10;Το περιεχόμενο που δημιουργείται από AI ενδέχεται να είναι εσφαλμένο.">
            <a:extLst>
              <a:ext uri="{FF2B5EF4-FFF2-40B4-BE49-F238E27FC236}">
                <a16:creationId xmlns:a16="http://schemas.microsoft.com/office/drawing/2014/main" id="{CAE747FC-DD1A-9CE2-295E-23B05B775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910748"/>
            <a:ext cx="6964340" cy="5388452"/>
          </a:xfrm>
        </p:spPr>
      </p:pic>
      <p:sp>
        <p:nvSpPr>
          <p:cNvPr id="10" name="Τίτλος 9">
            <a:extLst>
              <a:ext uri="{FF2B5EF4-FFF2-40B4-BE49-F238E27FC236}">
                <a16:creationId xmlns:a16="http://schemas.microsoft.com/office/drawing/2014/main" id="{9E6F1B13-70C7-8F45-63A0-45CB1ED7DD8B}"/>
              </a:ext>
            </a:extLst>
          </p:cNvPr>
          <p:cNvSpPr>
            <a:spLocks noGrp="1"/>
          </p:cNvSpPr>
          <p:nvPr>
            <p:ph type="title"/>
          </p:nvPr>
        </p:nvSpPr>
        <p:spPr>
          <a:xfrm>
            <a:off x="7828280" y="910748"/>
            <a:ext cx="3723640" cy="2929732"/>
          </a:xfrm>
        </p:spPr>
        <p:txBody>
          <a:body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br>
              <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ΕΛΚΕ Δι.Πα.Ε</a:t>
            </a:r>
            <a:b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Τμήμα Παρακολούθησης Έργων</a:t>
            </a:r>
            <a:b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Θεσσαλονίκης - Σερρών</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4094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965F4-5DA3-F730-9B7F-2A01CC2AAEF8}"/>
            </a:ext>
          </a:extLst>
        </p:cNvPr>
        <p:cNvGrpSpPr/>
        <p:nvPr/>
      </p:nvGrpSpPr>
      <p:grpSpPr>
        <a:xfrm>
          <a:off x="0" y="0"/>
          <a:ext cx="0" cy="0"/>
          <a:chOff x="0" y="0"/>
          <a:chExt cx="0" cy="0"/>
        </a:xfrm>
      </p:grpSpPr>
      <p:pic>
        <p:nvPicPr>
          <p:cNvPr id="5" name="Θέση περιεχομένου 4" descr="Εικόνα που περιέχει καρτούν, κείμενο, στιγμιότυπο οθόνης, σχεδίαση&#10;&#10;Το περιεχόμενο που δημιουργείται από AI ενδέχεται να είναι εσφαλμένο.">
            <a:extLst>
              <a:ext uri="{FF2B5EF4-FFF2-40B4-BE49-F238E27FC236}">
                <a16:creationId xmlns:a16="http://schemas.microsoft.com/office/drawing/2014/main" id="{747A68C1-BF9D-AD85-AB06-18335E7E9D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47" y="1539100"/>
            <a:ext cx="3782267" cy="3170199"/>
          </a:xfrm>
        </p:spPr>
      </p:pic>
      <p:sp>
        <p:nvSpPr>
          <p:cNvPr id="6" name="Τίτλος 1">
            <a:extLst>
              <a:ext uri="{FF2B5EF4-FFF2-40B4-BE49-F238E27FC236}">
                <a16:creationId xmlns:a16="http://schemas.microsoft.com/office/drawing/2014/main" id="{EC367713-A8BF-CC1A-FD4A-458941CAC495}"/>
              </a:ext>
            </a:extLst>
          </p:cNvPr>
          <p:cNvSpPr txBox="1">
            <a:spLocks/>
          </p:cNvSpPr>
          <p:nvPr/>
        </p:nvSpPr>
        <p:spPr>
          <a:xfrm>
            <a:off x="262560" y="817384"/>
            <a:ext cx="4817268" cy="9352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sz="49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Αναβάθμιση </a:t>
            </a:r>
            <a:r>
              <a:rPr lang="en-US" sz="4900"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n-US" sz="49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Καταχώριση Συμβάσεων)</a:t>
            </a:r>
          </a:p>
        </p:txBody>
      </p:sp>
      <p:sp>
        <p:nvSpPr>
          <p:cNvPr id="7" name="Τίτλος 1">
            <a:extLst>
              <a:ext uri="{FF2B5EF4-FFF2-40B4-BE49-F238E27FC236}">
                <a16:creationId xmlns:a16="http://schemas.microsoft.com/office/drawing/2014/main" id="{B1DF52D3-EDE1-8DC5-CB4E-77B7AB65BA98}"/>
              </a:ext>
            </a:extLst>
          </p:cNvPr>
          <p:cNvSpPr txBox="1">
            <a:spLocks/>
          </p:cNvSpPr>
          <p:nvPr/>
        </p:nvSpPr>
        <p:spPr>
          <a:xfrm>
            <a:off x="7112173" y="736460"/>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Διάγραμμα 7">
            <a:extLst>
              <a:ext uri="{FF2B5EF4-FFF2-40B4-BE49-F238E27FC236}">
                <a16:creationId xmlns:a16="http://schemas.microsoft.com/office/drawing/2014/main" id="{62D72D64-11FD-89DE-1CF2-20130406A5E6}"/>
              </a:ext>
            </a:extLst>
          </p:cNvPr>
          <p:cNvGraphicFramePr/>
          <p:nvPr>
            <p:extLst>
              <p:ext uri="{D42A27DB-BD31-4B8C-83A1-F6EECF244321}">
                <p14:modId xmlns:p14="http://schemas.microsoft.com/office/powerpoint/2010/main" val="84387997"/>
              </p:ext>
            </p:extLst>
          </p:nvPr>
        </p:nvGraphicFramePr>
        <p:xfrm>
          <a:off x="6918002" y="1436914"/>
          <a:ext cx="4723751" cy="4419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Τίτλος 1">
            <a:extLst>
              <a:ext uri="{FF2B5EF4-FFF2-40B4-BE49-F238E27FC236}">
                <a16:creationId xmlns:a16="http://schemas.microsoft.com/office/drawing/2014/main" id="{576A4B6C-B2F1-B708-7E4B-423F08CF8ED4}"/>
              </a:ext>
            </a:extLst>
          </p:cNvPr>
          <p:cNvSpPr txBox="1">
            <a:spLocks/>
          </p:cNvSpPr>
          <p:nvPr/>
        </p:nvSpPr>
        <p:spPr>
          <a:xfrm>
            <a:off x="1025542" y="4579790"/>
            <a:ext cx="2831675" cy="52561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Μέρος 3</a:t>
            </a:r>
            <a:endPar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6052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descr="Εικόνα που περιέχει κείμενο, υπολογιστής, στιγμιότυπο οθόνης, φορητός υπολογιστής&#10;&#10;Το περιεχόμενο που δημιουργείται από AI ενδέχεται να είναι εσφαλμένο.">
            <a:extLst>
              <a:ext uri="{FF2B5EF4-FFF2-40B4-BE49-F238E27FC236}">
                <a16:creationId xmlns:a16="http://schemas.microsoft.com/office/drawing/2014/main" id="{93CC400F-8B71-A727-C81E-F1EE36FFE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480457"/>
            <a:ext cx="3940627" cy="4561569"/>
          </a:xfrm>
        </p:spPr>
      </p:pic>
      <p:sp>
        <p:nvSpPr>
          <p:cNvPr id="10" name="Τίτλος 1">
            <a:extLst>
              <a:ext uri="{FF2B5EF4-FFF2-40B4-BE49-F238E27FC236}">
                <a16:creationId xmlns:a16="http://schemas.microsoft.com/office/drawing/2014/main" id="{99E6ECF3-1EEB-6B99-22F6-531F89513E11}"/>
              </a:ext>
            </a:extLst>
          </p:cNvPr>
          <p:cNvSpPr txBox="1">
            <a:spLocks/>
          </p:cNvSpPr>
          <p:nvPr/>
        </p:nvSpPr>
        <p:spPr>
          <a:xfrm>
            <a:off x="511629" y="424542"/>
            <a:ext cx="3940628" cy="95794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sz="34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ΕΛΚΕ  Δι.Πα.Ε </a:t>
            </a:r>
            <a:endParaRPr lang="en-US" sz="34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000"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1" name="Διάγραμμα 10">
            <a:extLst>
              <a:ext uri="{FF2B5EF4-FFF2-40B4-BE49-F238E27FC236}">
                <a16:creationId xmlns:a16="http://schemas.microsoft.com/office/drawing/2014/main" id="{1C17CEC0-B701-F71A-E1F0-796F77940AFF}"/>
              </a:ext>
            </a:extLst>
          </p:cNvPr>
          <p:cNvGraphicFramePr/>
          <p:nvPr>
            <p:extLst>
              <p:ext uri="{D42A27DB-BD31-4B8C-83A1-F6EECF244321}">
                <p14:modId xmlns:p14="http://schemas.microsoft.com/office/powerpoint/2010/main" val="655024537"/>
              </p:ext>
            </p:extLst>
          </p:nvPr>
        </p:nvGraphicFramePr>
        <p:xfrm>
          <a:off x="6408056" y="1085851"/>
          <a:ext cx="5272315" cy="478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FF0DF906-61F9-8F08-5C43-63F51BEAD676}"/>
              </a:ext>
            </a:extLst>
          </p:cNvPr>
          <p:cNvSpPr txBox="1">
            <a:spLocks/>
          </p:cNvSpPr>
          <p:nvPr/>
        </p:nvSpPr>
        <p:spPr>
          <a:xfrm>
            <a:off x="6693073" y="357867"/>
            <a:ext cx="4058920" cy="80264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Τμήμα Παρακολούθησης Έργων</a:t>
            </a:r>
          </a:p>
        </p:txBody>
      </p:sp>
    </p:spTree>
    <p:extLst>
      <p:ext uri="{BB962C8B-B14F-4D97-AF65-F5344CB8AC3E}">
        <p14:creationId xmlns:p14="http://schemas.microsoft.com/office/powerpoint/2010/main" val="427559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σκίτσο/σχέδιο, ζωγραφιά, σχεδίαση&#10;&#10;Το περιεχόμενο που δημιουργείται από AI ενδέχεται να είναι εσφαλμένο.">
            <a:extLst>
              <a:ext uri="{FF2B5EF4-FFF2-40B4-BE49-F238E27FC236}">
                <a16:creationId xmlns:a16="http://schemas.microsoft.com/office/drawing/2014/main" id="{5E310D78-2787-2034-3A97-ECE3DA61145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
                    </a14:imgEffect>
                  </a14:imgLayer>
                </a14:imgProps>
              </a:ext>
              <a:ext uri="{28A0092B-C50C-407E-A947-70E740481C1C}">
                <a14:useLocalDpi xmlns:a14="http://schemas.microsoft.com/office/drawing/2010/main" val="0"/>
              </a:ext>
            </a:extLst>
          </a:blip>
          <a:stretch>
            <a:fillRect/>
          </a:stretch>
        </p:blipFill>
        <p:spPr>
          <a:xfrm>
            <a:off x="2886685" y="408468"/>
            <a:ext cx="6418630" cy="6041063"/>
          </a:xfrm>
          <a:prstGeom prst="rect">
            <a:avLst/>
          </a:prstGeom>
        </p:spPr>
      </p:pic>
      <p:sp>
        <p:nvSpPr>
          <p:cNvPr id="2" name="Τίτλος 1">
            <a:extLst>
              <a:ext uri="{FF2B5EF4-FFF2-40B4-BE49-F238E27FC236}">
                <a16:creationId xmlns:a16="http://schemas.microsoft.com/office/drawing/2014/main" id="{2FC81E61-53F3-C2CE-D4C2-EF41E01CB100}"/>
              </a:ext>
            </a:extLst>
          </p:cNvPr>
          <p:cNvSpPr>
            <a:spLocks noGrp="1"/>
          </p:cNvSpPr>
          <p:nvPr>
            <p:ph type="title"/>
          </p:nvPr>
        </p:nvSpPr>
        <p:spPr>
          <a:xfrm>
            <a:off x="947057" y="1246868"/>
            <a:ext cx="10515600" cy="1325563"/>
          </a:xfrm>
        </p:spPr>
        <p:txBody>
          <a:bodyPr/>
          <a:lstStyle/>
          <a:p>
            <a:pPr algn="ct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Σας ευχαριστούμε</a:t>
            </a:r>
          </a:p>
        </p:txBody>
      </p:sp>
      <p:sp>
        <p:nvSpPr>
          <p:cNvPr id="4" name="Τίτλος 1">
            <a:extLst>
              <a:ext uri="{FF2B5EF4-FFF2-40B4-BE49-F238E27FC236}">
                <a16:creationId xmlns:a16="http://schemas.microsoft.com/office/drawing/2014/main" id="{4AD2CB8E-1304-989A-B146-EDCDA6EC23DB}"/>
              </a:ext>
            </a:extLst>
          </p:cNvPr>
          <p:cNvSpPr txBox="1">
            <a:spLocks/>
          </p:cNvSpPr>
          <p:nvPr/>
        </p:nvSpPr>
        <p:spPr>
          <a:xfrm>
            <a:off x="947057" y="29600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Η ομάδα Τμημάτων Παρακολούθησης ΕΛΚΕ Δι.Πα.Ε</a:t>
            </a:r>
          </a:p>
        </p:txBody>
      </p:sp>
    </p:spTree>
    <p:extLst>
      <p:ext uri="{BB962C8B-B14F-4D97-AF65-F5344CB8AC3E}">
        <p14:creationId xmlns:p14="http://schemas.microsoft.com/office/powerpoint/2010/main" val="175235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3F68F-BF34-8FAA-6154-BA71BF1D19E0}"/>
              </a:ext>
            </a:extLst>
          </p:cNvPr>
          <p:cNvSpPr>
            <a:spLocks noGrp="1"/>
          </p:cNvSpPr>
          <p:nvPr>
            <p:ph type="ctrTitle"/>
          </p:nvPr>
        </p:nvSpPr>
        <p:spPr>
          <a:xfrm>
            <a:off x="1524000" y="406400"/>
            <a:ext cx="9144000" cy="625987"/>
          </a:xfrm>
        </p:spPr>
        <p:txBody>
          <a:bodyPr>
            <a:normAutofit/>
          </a:bodyPr>
          <a:lstStyle/>
          <a:p>
            <a:r>
              <a:rPr lang="en-US"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TMHMATA </a:t>
            </a: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ΠΑΡΑΚΟΛΟΥΘΗΣΗΣ ΕΡΓΩΝ ΕΛΚΕ ΔΙΠΑΕ</a:t>
            </a:r>
          </a:p>
        </p:txBody>
      </p:sp>
      <p:sp>
        <p:nvSpPr>
          <p:cNvPr id="3" name="Υπότιτλος 2">
            <a:extLst>
              <a:ext uri="{FF2B5EF4-FFF2-40B4-BE49-F238E27FC236}">
                <a16:creationId xmlns:a16="http://schemas.microsoft.com/office/drawing/2014/main" id="{2EB1C292-D44A-ADD9-2F0B-2D981EBE94F7}"/>
              </a:ext>
            </a:extLst>
          </p:cNvPr>
          <p:cNvSpPr>
            <a:spLocks noGrp="1"/>
          </p:cNvSpPr>
          <p:nvPr>
            <p:ph type="subTitle" idx="1"/>
          </p:nvPr>
        </p:nvSpPr>
        <p:spPr>
          <a:xfrm>
            <a:off x="696798" y="1416484"/>
            <a:ext cx="9144000" cy="439021"/>
          </a:xfrm>
        </p:spPr>
        <p:txBody>
          <a:bodyPr/>
          <a:lstStyle/>
          <a:p>
            <a:pPr algn="l"/>
            <a:r>
              <a:rPr lang="el-GR"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Η</a:t>
            </a:r>
            <a:r>
              <a:rPr lang="en-US"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l-GR"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ομάδα μας</a:t>
            </a:r>
          </a:p>
        </p:txBody>
      </p:sp>
      <p:sp>
        <p:nvSpPr>
          <p:cNvPr id="6" name="TextBox 5">
            <a:extLst>
              <a:ext uri="{FF2B5EF4-FFF2-40B4-BE49-F238E27FC236}">
                <a16:creationId xmlns:a16="http://schemas.microsoft.com/office/drawing/2014/main" id="{D9984373-46E7-23EE-7E9E-B0DF5DB0EC60}"/>
              </a:ext>
            </a:extLst>
          </p:cNvPr>
          <p:cNvSpPr txBox="1"/>
          <p:nvPr/>
        </p:nvSpPr>
        <p:spPr>
          <a:xfrm>
            <a:off x="843974" y="1988262"/>
            <a:ext cx="10196051" cy="369332"/>
          </a:xfrm>
          <a:prstGeom prst="rect">
            <a:avLst/>
          </a:prstGeom>
          <a:noFill/>
        </p:spPr>
        <p:txBody>
          <a:bodyPr wrap="square" rtlCol="0">
            <a:spAutoFit/>
          </a:bodyPr>
          <a:lstStyle/>
          <a:p>
            <a:r>
              <a:rPr lang="el-GR" b="1" i="1" u="sng" dirty="0">
                <a:solidFill>
                  <a:srgbClr val="002060"/>
                </a:solidFill>
              </a:rPr>
              <a:t>Τμήμα Παρακολούθησης Έργων Θεσσαλονίκης</a:t>
            </a:r>
            <a:r>
              <a:rPr lang="el-GR" dirty="0"/>
              <a:t>. [</a:t>
            </a:r>
            <a:r>
              <a:rPr lang="en-US" sz="1400" dirty="0">
                <a:hlinkClick r:id="rId2"/>
              </a:rPr>
              <a:t>rcprojects@ihu.gr</a:t>
            </a:r>
            <a:r>
              <a:rPr lang="en-US" dirty="0"/>
              <a:t>]</a:t>
            </a:r>
            <a:endParaRPr lang="el-GR" dirty="0"/>
          </a:p>
        </p:txBody>
      </p:sp>
      <p:pic>
        <p:nvPicPr>
          <p:cNvPr id="8" name="Εικόνα 7" descr="Εικόνα που περιέχει σκίτσο/σχέδιο, σιλουέτα&#10;&#10;Το περιεχόμενο που δημιουργείται από AI ενδέχεται να είναι εσφαλμένο.">
            <a:extLst>
              <a:ext uri="{FF2B5EF4-FFF2-40B4-BE49-F238E27FC236}">
                <a16:creationId xmlns:a16="http://schemas.microsoft.com/office/drawing/2014/main" id="{7A9657CC-698F-D42F-BF55-7E795619C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02" y="2472069"/>
            <a:ext cx="1421131" cy="1378800"/>
          </a:xfrm>
          <a:prstGeom prst="rect">
            <a:avLst/>
          </a:prstGeom>
        </p:spPr>
      </p:pic>
      <p:pic>
        <p:nvPicPr>
          <p:cNvPr id="10" name="Εικόνα 9" descr="Εικόνα που περιέχει clipart, σκίτσο/σχέδιο, σιλουέτα, σχεδίαση&#10;&#10;Το περιεχόμενο που δημιουργείται από AI ενδέχεται να είναι εσφαλμένο.">
            <a:extLst>
              <a:ext uri="{FF2B5EF4-FFF2-40B4-BE49-F238E27FC236}">
                <a16:creationId xmlns:a16="http://schemas.microsoft.com/office/drawing/2014/main" id="{66BBC2A2-F553-D338-98AA-CDAB990BD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905" y="2498546"/>
            <a:ext cx="1371600" cy="1377723"/>
          </a:xfrm>
          <a:prstGeom prst="rect">
            <a:avLst/>
          </a:prstGeom>
        </p:spPr>
      </p:pic>
      <p:pic>
        <p:nvPicPr>
          <p:cNvPr id="16" name="Εικόνα 15">
            <a:extLst>
              <a:ext uri="{FF2B5EF4-FFF2-40B4-BE49-F238E27FC236}">
                <a16:creationId xmlns:a16="http://schemas.microsoft.com/office/drawing/2014/main" id="{0ABA1A17-5D26-3C48-620E-B4A5D018E33D}"/>
              </a:ext>
            </a:extLst>
          </p:cNvPr>
          <p:cNvPicPr>
            <a:picLocks noChangeAspect="1"/>
          </p:cNvPicPr>
          <p:nvPr/>
        </p:nvPicPr>
        <p:blipFill>
          <a:blip r:embed="rId5"/>
          <a:stretch>
            <a:fillRect/>
          </a:stretch>
        </p:blipFill>
        <p:spPr>
          <a:xfrm>
            <a:off x="5316058" y="2493100"/>
            <a:ext cx="1371719" cy="1377815"/>
          </a:xfrm>
          <a:prstGeom prst="rect">
            <a:avLst/>
          </a:prstGeom>
        </p:spPr>
      </p:pic>
      <p:pic>
        <p:nvPicPr>
          <p:cNvPr id="17" name="Εικόνα 16">
            <a:extLst>
              <a:ext uri="{FF2B5EF4-FFF2-40B4-BE49-F238E27FC236}">
                <a16:creationId xmlns:a16="http://schemas.microsoft.com/office/drawing/2014/main" id="{04924011-4104-EAF6-BB45-64087461DD0B}"/>
              </a:ext>
            </a:extLst>
          </p:cNvPr>
          <p:cNvPicPr>
            <a:picLocks noChangeAspect="1"/>
          </p:cNvPicPr>
          <p:nvPr/>
        </p:nvPicPr>
        <p:blipFill>
          <a:blip r:embed="rId5"/>
          <a:stretch>
            <a:fillRect/>
          </a:stretch>
        </p:blipFill>
        <p:spPr>
          <a:xfrm>
            <a:off x="6971671" y="2458317"/>
            <a:ext cx="1371719" cy="1377815"/>
          </a:xfrm>
          <a:prstGeom prst="rect">
            <a:avLst/>
          </a:prstGeom>
        </p:spPr>
      </p:pic>
      <p:pic>
        <p:nvPicPr>
          <p:cNvPr id="18" name="Εικόνα 17">
            <a:extLst>
              <a:ext uri="{FF2B5EF4-FFF2-40B4-BE49-F238E27FC236}">
                <a16:creationId xmlns:a16="http://schemas.microsoft.com/office/drawing/2014/main" id="{E8C938FE-C4C1-DAE7-5B10-6190AEEB4DA1}"/>
              </a:ext>
            </a:extLst>
          </p:cNvPr>
          <p:cNvPicPr>
            <a:picLocks noChangeAspect="1"/>
          </p:cNvPicPr>
          <p:nvPr/>
        </p:nvPicPr>
        <p:blipFill>
          <a:blip r:embed="rId5"/>
          <a:stretch>
            <a:fillRect/>
          </a:stretch>
        </p:blipFill>
        <p:spPr>
          <a:xfrm>
            <a:off x="8627284" y="2493101"/>
            <a:ext cx="1371719" cy="1377815"/>
          </a:xfrm>
          <a:prstGeom prst="rect">
            <a:avLst/>
          </a:prstGeom>
        </p:spPr>
      </p:pic>
      <p:pic>
        <p:nvPicPr>
          <p:cNvPr id="19" name="Εικόνα 18">
            <a:extLst>
              <a:ext uri="{FF2B5EF4-FFF2-40B4-BE49-F238E27FC236}">
                <a16:creationId xmlns:a16="http://schemas.microsoft.com/office/drawing/2014/main" id="{E4C7B75D-CD34-8320-0F86-FB47A912505B}"/>
              </a:ext>
            </a:extLst>
          </p:cNvPr>
          <p:cNvPicPr>
            <a:picLocks noChangeAspect="1"/>
          </p:cNvPicPr>
          <p:nvPr/>
        </p:nvPicPr>
        <p:blipFill>
          <a:blip r:embed="rId6"/>
          <a:stretch>
            <a:fillRect/>
          </a:stretch>
        </p:blipFill>
        <p:spPr>
          <a:xfrm>
            <a:off x="10282897" y="2511494"/>
            <a:ext cx="1371719" cy="1383912"/>
          </a:xfrm>
          <a:prstGeom prst="rect">
            <a:avLst/>
          </a:prstGeom>
        </p:spPr>
      </p:pic>
      <p:sp>
        <p:nvSpPr>
          <p:cNvPr id="21" name="TextBox 20">
            <a:extLst>
              <a:ext uri="{FF2B5EF4-FFF2-40B4-BE49-F238E27FC236}">
                <a16:creationId xmlns:a16="http://schemas.microsoft.com/office/drawing/2014/main" id="{3656F0D6-AE17-57A3-7C23-040A0E38F072}"/>
              </a:ext>
            </a:extLst>
          </p:cNvPr>
          <p:cNvSpPr txBox="1"/>
          <p:nvPr/>
        </p:nvSpPr>
        <p:spPr>
          <a:xfrm>
            <a:off x="604102" y="3965344"/>
            <a:ext cx="1513840" cy="246221"/>
          </a:xfrm>
          <a:prstGeom prst="rect">
            <a:avLst/>
          </a:prstGeom>
          <a:noFill/>
        </p:spPr>
        <p:txBody>
          <a:bodyPr wrap="square" rtlCol="0">
            <a:spAutoFit/>
          </a:bodyPr>
          <a:lstStyle/>
          <a:p>
            <a:pPr algn="ctr"/>
            <a:r>
              <a:rPr lang="el-GR" sz="1000" dirty="0">
                <a:solidFill>
                  <a:srgbClr val="002060"/>
                </a:solidFill>
              </a:rPr>
              <a:t>ΙΑΚΩΒΙΔΗΣ ΔΗΜΗΤΡΙΟΣ</a:t>
            </a:r>
          </a:p>
        </p:txBody>
      </p:sp>
      <p:sp>
        <p:nvSpPr>
          <p:cNvPr id="25" name="TextBox 24">
            <a:extLst>
              <a:ext uri="{FF2B5EF4-FFF2-40B4-BE49-F238E27FC236}">
                <a16:creationId xmlns:a16="http://schemas.microsoft.com/office/drawing/2014/main" id="{087EDC1A-7FE1-854D-444C-9546D1E1FF32}"/>
              </a:ext>
            </a:extLst>
          </p:cNvPr>
          <p:cNvSpPr txBox="1"/>
          <p:nvPr/>
        </p:nvSpPr>
        <p:spPr>
          <a:xfrm>
            <a:off x="2166967" y="3965344"/>
            <a:ext cx="1513840" cy="246221"/>
          </a:xfrm>
          <a:prstGeom prst="rect">
            <a:avLst/>
          </a:prstGeom>
          <a:noFill/>
        </p:spPr>
        <p:txBody>
          <a:bodyPr wrap="square" rtlCol="0">
            <a:spAutoFit/>
          </a:bodyPr>
          <a:lstStyle/>
          <a:p>
            <a:pPr algn="ctr"/>
            <a:r>
              <a:rPr lang="el-GR" sz="1000" dirty="0">
                <a:solidFill>
                  <a:srgbClr val="002060"/>
                </a:solidFill>
              </a:rPr>
              <a:t>ΜΠΕΛΙΔΟΥ ΔΑΝΑΗ</a:t>
            </a:r>
          </a:p>
        </p:txBody>
      </p:sp>
      <p:sp>
        <p:nvSpPr>
          <p:cNvPr id="26" name="TextBox 25">
            <a:extLst>
              <a:ext uri="{FF2B5EF4-FFF2-40B4-BE49-F238E27FC236}">
                <a16:creationId xmlns:a16="http://schemas.microsoft.com/office/drawing/2014/main" id="{495678AA-5A21-695C-834B-FB4D6F703AA8}"/>
              </a:ext>
            </a:extLst>
          </p:cNvPr>
          <p:cNvSpPr txBox="1"/>
          <p:nvPr/>
        </p:nvSpPr>
        <p:spPr>
          <a:xfrm>
            <a:off x="5150135" y="3936855"/>
            <a:ext cx="1583725" cy="246221"/>
          </a:xfrm>
          <a:prstGeom prst="rect">
            <a:avLst/>
          </a:prstGeom>
          <a:noFill/>
        </p:spPr>
        <p:txBody>
          <a:bodyPr wrap="square" rtlCol="0">
            <a:spAutoFit/>
          </a:bodyPr>
          <a:lstStyle/>
          <a:p>
            <a:pPr algn="ctr"/>
            <a:r>
              <a:rPr lang="el-GR" sz="1000" dirty="0">
                <a:solidFill>
                  <a:srgbClr val="002060"/>
                </a:solidFill>
              </a:rPr>
              <a:t>ΜΠΟΥΡΑ ΑΣΤΕΡΙΑ</a:t>
            </a:r>
            <a:r>
              <a:rPr lang="en-US" sz="1000" dirty="0">
                <a:solidFill>
                  <a:srgbClr val="002060"/>
                </a:solidFill>
              </a:rPr>
              <a:t> - ANNA</a:t>
            </a:r>
            <a:endParaRPr lang="el-GR" sz="1000" dirty="0">
              <a:solidFill>
                <a:srgbClr val="002060"/>
              </a:solidFill>
            </a:endParaRPr>
          </a:p>
        </p:txBody>
      </p:sp>
      <p:sp>
        <p:nvSpPr>
          <p:cNvPr id="27" name="TextBox 26">
            <a:extLst>
              <a:ext uri="{FF2B5EF4-FFF2-40B4-BE49-F238E27FC236}">
                <a16:creationId xmlns:a16="http://schemas.microsoft.com/office/drawing/2014/main" id="{BF357ED0-E4D4-5042-A18F-80F48C8290F2}"/>
              </a:ext>
            </a:extLst>
          </p:cNvPr>
          <p:cNvSpPr txBox="1"/>
          <p:nvPr/>
        </p:nvSpPr>
        <p:spPr>
          <a:xfrm>
            <a:off x="6897351" y="3918162"/>
            <a:ext cx="1513840" cy="246221"/>
          </a:xfrm>
          <a:prstGeom prst="rect">
            <a:avLst/>
          </a:prstGeom>
          <a:noFill/>
        </p:spPr>
        <p:txBody>
          <a:bodyPr wrap="square" rtlCol="0">
            <a:spAutoFit/>
          </a:bodyPr>
          <a:lstStyle/>
          <a:p>
            <a:pPr algn="ctr"/>
            <a:r>
              <a:rPr lang="el-GR" sz="1000" dirty="0">
                <a:solidFill>
                  <a:srgbClr val="002060"/>
                </a:solidFill>
              </a:rPr>
              <a:t>ΠΑΠΑΝΙΚΟΥ ΒΑΣΙΛΙΚΗ</a:t>
            </a:r>
          </a:p>
        </p:txBody>
      </p:sp>
      <p:sp>
        <p:nvSpPr>
          <p:cNvPr id="28" name="TextBox 27">
            <a:extLst>
              <a:ext uri="{FF2B5EF4-FFF2-40B4-BE49-F238E27FC236}">
                <a16:creationId xmlns:a16="http://schemas.microsoft.com/office/drawing/2014/main" id="{7F57EBBF-3E20-F8E7-CCEA-5779AF5FF013}"/>
              </a:ext>
            </a:extLst>
          </p:cNvPr>
          <p:cNvSpPr txBox="1"/>
          <p:nvPr/>
        </p:nvSpPr>
        <p:spPr>
          <a:xfrm>
            <a:off x="8499345" y="3936855"/>
            <a:ext cx="1627595" cy="246221"/>
          </a:xfrm>
          <a:prstGeom prst="rect">
            <a:avLst/>
          </a:prstGeom>
          <a:noFill/>
        </p:spPr>
        <p:txBody>
          <a:bodyPr wrap="square" rtlCol="0">
            <a:spAutoFit/>
          </a:bodyPr>
          <a:lstStyle/>
          <a:p>
            <a:pPr algn="ctr"/>
            <a:r>
              <a:rPr lang="el-GR" sz="1000" dirty="0">
                <a:solidFill>
                  <a:srgbClr val="002060"/>
                </a:solidFill>
              </a:rPr>
              <a:t>ΧΑΜΠΟΓΛΟΥ ΚΡΥΣΤΑΛΛΙΑ</a:t>
            </a:r>
          </a:p>
        </p:txBody>
      </p:sp>
      <p:sp>
        <p:nvSpPr>
          <p:cNvPr id="29" name="TextBox 28">
            <a:extLst>
              <a:ext uri="{FF2B5EF4-FFF2-40B4-BE49-F238E27FC236}">
                <a16:creationId xmlns:a16="http://schemas.microsoft.com/office/drawing/2014/main" id="{D716B608-0BC5-ABE7-C9B8-9A941906548A}"/>
              </a:ext>
            </a:extLst>
          </p:cNvPr>
          <p:cNvSpPr txBox="1"/>
          <p:nvPr/>
        </p:nvSpPr>
        <p:spPr>
          <a:xfrm>
            <a:off x="10283104" y="3968288"/>
            <a:ext cx="1513840" cy="246221"/>
          </a:xfrm>
          <a:prstGeom prst="rect">
            <a:avLst/>
          </a:prstGeom>
          <a:noFill/>
        </p:spPr>
        <p:txBody>
          <a:bodyPr wrap="square" rtlCol="0">
            <a:spAutoFit/>
          </a:bodyPr>
          <a:lstStyle/>
          <a:p>
            <a:pPr algn="ctr"/>
            <a:r>
              <a:rPr lang="el-GR" sz="1000" dirty="0">
                <a:solidFill>
                  <a:srgbClr val="002060"/>
                </a:solidFill>
              </a:rPr>
              <a:t>ΧΗΝΙΤΙΔΟΥ ΛΟΥΚΙΑ</a:t>
            </a:r>
          </a:p>
        </p:txBody>
      </p:sp>
      <p:sp>
        <p:nvSpPr>
          <p:cNvPr id="30" name="TextBox 29">
            <a:extLst>
              <a:ext uri="{FF2B5EF4-FFF2-40B4-BE49-F238E27FC236}">
                <a16:creationId xmlns:a16="http://schemas.microsoft.com/office/drawing/2014/main" id="{64A5E627-7830-5568-3BBD-6251F58D367D}"/>
              </a:ext>
            </a:extLst>
          </p:cNvPr>
          <p:cNvSpPr txBox="1"/>
          <p:nvPr/>
        </p:nvSpPr>
        <p:spPr>
          <a:xfrm>
            <a:off x="843973" y="4406342"/>
            <a:ext cx="10196051" cy="369332"/>
          </a:xfrm>
          <a:prstGeom prst="rect">
            <a:avLst/>
          </a:prstGeom>
          <a:noFill/>
        </p:spPr>
        <p:txBody>
          <a:bodyPr wrap="square" rtlCol="0">
            <a:spAutoFit/>
          </a:bodyPr>
          <a:lstStyle/>
          <a:p>
            <a:r>
              <a:rPr lang="el-GR" b="1" i="1" u="sng" dirty="0">
                <a:solidFill>
                  <a:srgbClr val="002060"/>
                </a:solidFill>
              </a:rPr>
              <a:t>Τμήμα Παρακολούθησης Έργων Σερρών</a:t>
            </a:r>
            <a:r>
              <a:rPr lang="el-GR" dirty="0"/>
              <a:t>.</a:t>
            </a:r>
            <a:r>
              <a:rPr lang="en-US" dirty="0"/>
              <a:t> [</a:t>
            </a:r>
            <a:r>
              <a:rPr lang="en-US" sz="1400" dirty="0">
                <a:hlinkClick r:id="rId7"/>
              </a:rPr>
              <a:t>rcproposals@cm.ihu.gr</a:t>
            </a:r>
            <a:r>
              <a:rPr lang="en-US" dirty="0"/>
              <a:t>]</a:t>
            </a:r>
            <a:endParaRPr lang="el-GR" dirty="0"/>
          </a:p>
        </p:txBody>
      </p:sp>
      <p:pic>
        <p:nvPicPr>
          <p:cNvPr id="32" name="Εικόνα 31">
            <a:extLst>
              <a:ext uri="{FF2B5EF4-FFF2-40B4-BE49-F238E27FC236}">
                <a16:creationId xmlns:a16="http://schemas.microsoft.com/office/drawing/2014/main" id="{CAE3D15D-8664-1DDE-5702-79F462A8441D}"/>
              </a:ext>
            </a:extLst>
          </p:cNvPr>
          <p:cNvPicPr>
            <a:picLocks noChangeAspect="1"/>
          </p:cNvPicPr>
          <p:nvPr/>
        </p:nvPicPr>
        <p:blipFill>
          <a:blip r:embed="rId5"/>
          <a:stretch>
            <a:fillRect/>
          </a:stretch>
        </p:blipFill>
        <p:spPr>
          <a:xfrm>
            <a:off x="3751868" y="2517591"/>
            <a:ext cx="1371719" cy="1377815"/>
          </a:xfrm>
          <a:prstGeom prst="rect">
            <a:avLst/>
          </a:prstGeom>
        </p:spPr>
      </p:pic>
      <p:pic>
        <p:nvPicPr>
          <p:cNvPr id="34" name="Εικόνα 33">
            <a:extLst>
              <a:ext uri="{FF2B5EF4-FFF2-40B4-BE49-F238E27FC236}">
                <a16:creationId xmlns:a16="http://schemas.microsoft.com/office/drawing/2014/main" id="{888E0313-5574-7B59-4CF8-67AC691AFF56}"/>
              </a:ext>
            </a:extLst>
          </p:cNvPr>
          <p:cNvPicPr>
            <a:picLocks noChangeAspect="1"/>
          </p:cNvPicPr>
          <p:nvPr/>
        </p:nvPicPr>
        <p:blipFill>
          <a:blip r:embed="rId5"/>
          <a:stretch>
            <a:fillRect/>
          </a:stretch>
        </p:blipFill>
        <p:spPr>
          <a:xfrm>
            <a:off x="628807" y="4970451"/>
            <a:ext cx="1371719" cy="1377815"/>
          </a:xfrm>
          <a:prstGeom prst="rect">
            <a:avLst/>
          </a:prstGeom>
        </p:spPr>
      </p:pic>
      <p:sp>
        <p:nvSpPr>
          <p:cNvPr id="36" name="TextBox 35">
            <a:extLst>
              <a:ext uri="{FF2B5EF4-FFF2-40B4-BE49-F238E27FC236}">
                <a16:creationId xmlns:a16="http://schemas.microsoft.com/office/drawing/2014/main" id="{2C051434-B3A1-278D-010E-B50DC53F64A0}"/>
              </a:ext>
            </a:extLst>
          </p:cNvPr>
          <p:cNvSpPr txBox="1"/>
          <p:nvPr/>
        </p:nvSpPr>
        <p:spPr>
          <a:xfrm>
            <a:off x="3680807" y="3936855"/>
            <a:ext cx="1513840" cy="246221"/>
          </a:xfrm>
          <a:prstGeom prst="rect">
            <a:avLst/>
          </a:prstGeom>
          <a:noFill/>
        </p:spPr>
        <p:txBody>
          <a:bodyPr wrap="square" rtlCol="0">
            <a:spAutoFit/>
          </a:bodyPr>
          <a:lstStyle/>
          <a:p>
            <a:pPr algn="ctr"/>
            <a:r>
              <a:rPr lang="el-GR" sz="1000" dirty="0">
                <a:solidFill>
                  <a:srgbClr val="002060"/>
                </a:solidFill>
              </a:rPr>
              <a:t>ΚΩΣΤΙΚΑ ΧΡΥΣΟΥΛΑ</a:t>
            </a:r>
          </a:p>
        </p:txBody>
      </p:sp>
      <p:sp>
        <p:nvSpPr>
          <p:cNvPr id="37" name="TextBox 36">
            <a:extLst>
              <a:ext uri="{FF2B5EF4-FFF2-40B4-BE49-F238E27FC236}">
                <a16:creationId xmlns:a16="http://schemas.microsoft.com/office/drawing/2014/main" id="{9C3BD394-3B34-3DBB-5584-74DC31FEC648}"/>
              </a:ext>
            </a:extLst>
          </p:cNvPr>
          <p:cNvSpPr txBox="1"/>
          <p:nvPr/>
        </p:nvSpPr>
        <p:spPr>
          <a:xfrm>
            <a:off x="604102" y="6296822"/>
            <a:ext cx="1513840" cy="246221"/>
          </a:xfrm>
          <a:prstGeom prst="rect">
            <a:avLst/>
          </a:prstGeom>
          <a:noFill/>
        </p:spPr>
        <p:txBody>
          <a:bodyPr wrap="square" rtlCol="0">
            <a:spAutoFit/>
          </a:bodyPr>
          <a:lstStyle/>
          <a:p>
            <a:pPr algn="ctr"/>
            <a:r>
              <a:rPr lang="el-GR" sz="1000" dirty="0">
                <a:solidFill>
                  <a:srgbClr val="002060"/>
                </a:solidFill>
              </a:rPr>
              <a:t>ΠΑΡΑΛΙΚΑ ΔΗΜΗΤΡΑ</a:t>
            </a:r>
          </a:p>
        </p:txBody>
      </p:sp>
      <p:pic>
        <p:nvPicPr>
          <p:cNvPr id="38" name="Εικόνα 37">
            <a:extLst>
              <a:ext uri="{FF2B5EF4-FFF2-40B4-BE49-F238E27FC236}">
                <a16:creationId xmlns:a16="http://schemas.microsoft.com/office/drawing/2014/main" id="{0BAC89CB-BDF0-D7EE-6560-70D0EB39045D}"/>
              </a:ext>
            </a:extLst>
          </p:cNvPr>
          <p:cNvPicPr>
            <a:picLocks noChangeAspect="1"/>
          </p:cNvPicPr>
          <p:nvPr/>
        </p:nvPicPr>
        <p:blipFill>
          <a:blip r:embed="rId5"/>
          <a:stretch>
            <a:fillRect/>
          </a:stretch>
        </p:blipFill>
        <p:spPr>
          <a:xfrm>
            <a:off x="2309088" y="4967507"/>
            <a:ext cx="1371719" cy="1377815"/>
          </a:xfrm>
          <a:prstGeom prst="rect">
            <a:avLst/>
          </a:prstGeom>
        </p:spPr>
      </p:pic>
      <p:sp>
        <p:nvSpPr>
          <p:cNvPr id="39" name="TextBox 38">
            <a:extLst>
              <a:ext uri="{FF2B5EF4-FFF2-40B4-BE49-F238E27FC236}">
                <a16:creationId xmlns:a16="http://schemas.microsoft.com/office/drawing/2014/main" id="{C9A26D4C-FC2B-71C7-CE94-0300C53F1D5D}"/>
              </a:ext>
            </a:extLst>
          </p:cNvPr>
          <p:cNvSpPr txBox="1"/>
          <p:nvPr/>
        </p:nvSpPr>
        <p:spPr>
          <a:xfrm>
            <a:off x="2309088" y="6268095"/>
            <a:ext cx="1513840" cy="246221"/>
          </a:xfrm>
          <a:prstGeom prst="rect">
            <a:avLst/>
          </a:prstGeom>
          <a:noFill/>
        </p:spPr>
        <p:txBody>
          <a:bodyPr wrap="square" rtlCol="0">
            <a:spAutoFit/>
          </a:bodyPr>
          <a:lstStyle/>
          <a:p>
            <a:pPr algn="ctr"/>
            <a:r>
              <a:rPr lang="el-GR" sz="1000" dirty="0">
                <a:solidFill>
                  <a:srgbClr val="002060"/>
                </a:solidFill>
              </a:rPr>
              <a:t>ΒΟΥΡΟΥΤΖΙΔΟΥ ΡΑΝΙΑ</a:t>
            </a:r>
          </a:p>
        </p:txBody>
      </p:sp>
      <p:pic>
        <p:nvPicPr>
          <p:cNvPr id="40" name="Εικόνα 39">
            <a:extLst>
              <a:ext uri="{FF2B5EF4-FFF2-40B4-BE49-F238E27FC236}">
                <a16:creationId xmlns:a16="http://schemas.microsoft.com/office/drawing/2014/main" id="{9ABD355C-B51A-E7BD-F44F-DA515C3D4C79}"/>
              </a:ext>
            </a:extLst>
          </p:cNvPr>
          <p:cNvPicPr>
            <a:picLocks noChangeAspect="1"/>
          </p:cNvPicPr>
          <p:nvPr/>
        </p:nvPicPr>
        <p:blipFill>
          <a:blip r:embed="rId5"/>
          <a:stretch>
            <a:fillRect/>
          </a:stretch>
        </p:blipFill>
        <p:spPr>
          <a:xfrm>
            <a:off x="3778416" y="4967506"/>
            <a:ext cx="1371719" cy="1377815"/>
          </a:xfrm>
          <a:prstGeom prst="rect">
            <a:avLst/>
          </a:prstGeom>
        </p:spPr>
      </p:pic>
      <p:sp>
        <p:nvSpPr>
          <p:cNvPr id="41" name="TextBox 40">
            <a:extLst>
              <a:ext uri="{FF2B5EF4-FFF2-40B4-BE49-F238E27FC236}">
                <a16:creationId xmlns:a16="http://schemas.microsoft.com/office/drawing/2014/main" id="{B03D2069-B020-7FFF-0E8A-A96E0B99D53E}"/>
              </a:ext>
            </a:extLst>
          </p:cNvPr>
          <p:cNvSpPr txBox="1"/>
          <p:nvPr/>
        </p:nvSpPr>
        <p:spPr>
          <a:xfrm>
            <a:off x="3802218" y="6268095"/>
            <a:ext cx="1513840" cy="246221"/>
          </a:xfrm>
          <a:prstGeom prst="rect">
            <a:avLst/>
          </a:prstGeom>
          <a:noFill/>
        </p:spPr>
        <p:txBody>
          <a:bodyPr wrap="square" rtlCol="0">
            <a:spAutoFit/>
          </a:bodyPr>
          <a:lstStyle/>
          <a:p>
            <a:pPr algn="ctr"/>
            <a:r>
              <a:rPr lang="el-GR" sz="1000" dirty="0">
                <a:solidFill>
                  <a:srgbClr val="002060"/>
                </a:solidFill>
              </a:rPr>
              <a:t>ΚΟΛΤΣΙΔΑ ΑΛΕΞΑΝΔΡΑ</a:t>
            </a:r>
          </a:p>
        </p:txBody>
      </p:sp>
      <p:pic>
        <p:nvPicPr>
          <p:cNvPr id="42" name="Εικόνα 41">
            <a:extLst>
              <a:ext uri="{FF2B5EF4-FFF2-40B4-BE49-F238E27FC236}">
                <a16:creationId xmlns:a16="http://schemas.microsoft.com/office/drawing/2014/main" id="{1C676BB2-A6E3-1579-C4A9-163BA7B4C4A5}"/>
              </a:ext>
            </a:extLst>
          </p:cNvPr>
          <p:cNvPicPr>
            <a:picLocks noChangeAspect="1"/>
          </p:cNvPicPr>
          <p:nvPr/>
        </p:nvPicPr>
        <p:blipFill>
          <a:blip r:embed="rId5"/>
          <a:stretch>
            <a:fillRect/>
          </a:stretch>
        </p:blipFill>
        <p:spPr>
          <a:xfrm>
            <a:off x="5410140" y="4967505"/>
            <a:ext cx="1371719" cy="1377815"/>
          </a:xfrm>
          <a:prstGeom prst="rect">
            <a:avLst/>
          </a:prstGeom>
        </p:spPr>
      </p:pic>
      <p:sp>
        <p:nvSpPr>
          <p:cNvPr id="43" name="TextBox 42">
            <a:extLst>
              <a:ext uri="{FF2B5EF4-FFF2-40B4-BE49-F238E27FC236}">
                <a16:creationId xmlns:a16="http://schemas.microsoft.com/office/drawing/2014/main" id="{6769EB4D-086B-1E97-F79A-EB5F0E773C83}"/>
              </a:ext>
            </a:extLst>
          </p:cNvPr>
          <p:cNvSpPr txBox="1"/>
          <p:nvPr/>
        </p:nvSpPr>
        <p:spPr>
          <a:xfrm>
            <a:off x="5268798" y="6268095"/>
            <a:ext cx="2208961" cy="246221"/>
          </a:xfrm>
          <a:prstGeom prst="rect">
            <a:avLst/>
          </a:prstGeom>
          <a:noFill/>
        </p:spPr>
        <p:txBody>
          <a:bodyPr wrap="square" rtlCol="0">
            <a:spAutoFit/>
          </a:bodyPr>
          <a:lstStyle/>
          <a:p>
            <a:pPr algn="ctr"/>
            <a:r>
              <a:rPr lang="el-GR" sz="1000" dirty="0">
                <a:solidFill>
                  <a:srgbClr val="002060"/>
                </a:solidFill>
              </a:rPr>
              <a:t>ΠΟΥΛΤΟΥΡΤΖΙΔΟΥ ΜΑΡΙΑ  - ΗΛΙΑΝΑ</a:t>
            </a:r>
          </a:p>
        </p:txBody>
      </p:sp>
    </p:spTree>
    <p:extLst>
      <p:ext uri="{BB962C8B-B14F-4D97-AF65-F5344CB8AC3E}">
        <p14:creationId xmlns:p14="http://schemas.microsoft.com/office/powerpoint/2010/main" val="324991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02D864-9255-F030-D9EB-96921A09E731}"/>
              </a:ext>
            </a:extLst>
          </p:cNvPr>
          <p:cNvSpPr>
            <a:spLocks noGrp="1"/>
          </p:cNvSpPr>
          <p:nvPr>
            <p:ph type="title"/>
          </p:nvPr>
        </p:nvSpPr>
        <p:spPr>
          <a:xfrm>
            <a:off x="6786880" y="802640"/>
            <a:ext cx="4058920" cy="802640"/>
          </a:xfrm>
        </p:spPr>
        <p:txBody>
          <a:body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Θέση περιεχομένου 8" descr="Εικόνα που περιέχει κίτρινο, διάγραμμα, σχεδίαση, clipart&#10;&#10;Το περιεχόμενο που δημιουργείται από AI ενδέχεται να είναι εσφαλμένο.">
            <a:extLst>
              <a:ext uri="{FF2B5EF4-FFF2-40B4-BE49-F238E27FC236}">
                <a16:creationId xmlns:a16="http://schemas.microsoft.com/office/drawing/2014/main" id="{FFC038CB-7CD5-0213-4D2F-6684F16F29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434" y="1548573"/>
            <a:ext cx="4449815" cy="3760853"/>
          </a:xfrm>
        </p:spPr>
      </p:pic>
      <p:sp>
        <p:nvSpPr>
          <p:cNvPr id="10" name="Τίτλος 1">
            <a:extLst>
              <a:ext uri="{FF2B5EF4-FFF2-40B4-BE49-F238E27FC236}">
                <a16:creationId xmlns:a16="http://schemas.microsoft.com/office/drawing/2014/main" id="{EE8BF0A5-62D3-9D7C-DA99-909356D25052}"/>
              </a:ext>
            </a:extLst>
          </p:cNvPr>
          <p:cNvSpPr txBox="1">
            <a:spLocks/>
          </p:cNvSpPr>
          <p:nvPr/>
        </p:nvSpPr>
        <p:spPr>
          <a:xfrm>
            <a:off x="998329" y="1056876"/>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Μικρές Χρήσιμες Ενημερώσεις</a:t>
            </a:r>
          </a:p>
        </p:txBody>
      </p:sp>
      <p:graphicFrame>
        <p:nvGraphicFramePr>
          <p:cNvPr id="11" name="Διάγραμμα 10">
            <a:extLst>
              <a:ext uri="{FF2B5EF4-FFF2-40B4-BE49-F238E27FC236}">
                <a16:creationId xmlns:a16="http://schemas.microsoft.com/office/drawing/2014/main" id="{0BA9B2FF-FDEC-6E92-252E-C3328C9AD7FD}"/>
              </a:ext>
            </a:extLst>
          </p:cNvPr>
          <p:cNvGraphicFramePr/>
          <p:nvPr>
            <p:extLst>
              <p:ext uri="{D42A27DB-BD31-4B8C-83A1-F6EECF244321}">
                <p14:modId xmlns:p14="http://schemas.microsoft.com/office/powerpoint/2010/main" val="1596402259"/>
              </p:ext>
            </p:extLst>
          </p:nvPr>
        </p:nvGraphicFramePr>
        <p:xfrm>
          <a:off x="6096000" y="1605280"/>
          <a:ext cx="5906814" cy="4574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89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97D64C-72EC-4698-DE84-6BF9BBF821CC}"/>
              </a:ext>
            </a:extLst>
          </p:cNvPr>
          <p:cNvSpPr>
            <a:spLocks noGrp="1"/>
          </p:cNvSpPr>
          <p:nvPr>
            <p:ph type="title"/>
          </p:nvPr>
        </p:nvSpPr>
        <p:spPr>
          <a:xfrm>
            <a:off x="436165" y="917574"/>
            <a:ext cx="4817269" cy="662781"/>
          </a:xfrm>
        </p:spPr>
        <p:txBody>
          <a:bodyPr>
            <a:normAutofit/>
          </a:bodyPr>
          <a:lstStyle/>
          <a:p>
            <a:pPr algn="ctr"/>
            <a:r>
              <a:rPr lang="el-GR"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Προϋπολογισμός</a:t>
            </a:r>
          </a:p>
        </p:txBody>
      </p:sp>
      <p:sp>
        <p:nvSpPr>
          <p:cNvPr id="6" name="Τίτλος 1">
            <a:extLst>
              <a:ext uri="{FF2B5EF4-FFF2-40B4-BE49-F238E27FC236}">
                <a16:creationId xmlns:a16="http://schemas.microsoft.com/office/drawing/2014/main" id="{1099264B-B75A-D2BD-FF69-CB493E0934DF}"/>
              </a:ext>
            </a:extLst>
          </p:cNvPr>
          <p:cNvSpPr txBox="1">
            <a:spLocks/>
          </p:cNvSpPr>
          <p:nvPr/>
        </p:nvSpPr>
        <p:spPr>
          <a:xfrm>
            <a:off x="7125811" y="676115"/>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 name="Θέση περιεχομένου 9" descr="Εικόνα που περιέχει εσωτερικός χώρος, τοίχος, ανθρώπινο πρόσωπο, κτίριο γραφείου&#10;&#10;Το περιεχόμενο που δημιουργείται από AI ενδέχεται να είναι εσφαλμένο.">
            <a:extLst>
              <a:ext uri="{FF2B5EF4-FFF2-40B4-BE49-F238E27FC236}">
                <a16:creationId xmlns:a16="http://schemas.microsoft.com/office/drawing/2014/main" id="{D2A90C59-62CC-1EE2-3EE8-B146966181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920" y="1580355"/>
            <a:ext cx="3101508" cy="2868290"/>
          </a:xfrm>
        </p:spPr>
      </p:pic>
      <p:graphicFrame>
        <p:nvGraphicFramePr>
          <p:cNvPr id="14" name="Διάγραμμα 13">
            <a:extLst>
              <a:ext uri="{FF2B5EF4-FFF2-40B4-BE49-F238E27FC236}">
                <a16:creationId xmlns:a16="http://schemas.microsoft.com/office/drawing/2014/main" id="{8E083131-6FB9-79BF-96DD-BC4DFD5E261F}"/>
              </a:ext>
            </a:extLst>
          </p:cNvPr>
          <p:cNvGraphicFramePr/>
          <p:nvPr>
            <p:extLst>
              <p:ext uri="{D42A27DB-BD31-4B8C-83A1-F6EECF244321}">
                <p14:modId xmlns:p14="http://schemas.microsoft.com/office/powerpoint/2010/main" val="2007214729"/>
              </p:ext>
            </p:extLst>
          </p:nvPr>
        </p:nvGraphicFramePr>
        <p:xfrm>
          <a:off x="6908799" y="1478755"/>
          <a:ext cx="461825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556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έπιπλα, εσωτερικός χώρος, ρουχισμός, τραπέζι&#10;&#10;Το περιεχόμενο που δημιουργείται από AI ενδέχεται να είναι εσφαλμένο.">
            <a:extLst>
              <a:ext uri="{FF2B5EF4-FFF2-40B4-BE49-F238E27FC236}">
                <a16:creationId xmlns:a16="http://schemas.microsoft.com/office/drawing/2014/main" id="{85ADA6EA-7536-527F-8072-214AAD759F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284" y="1875166"/>
            <a:ext cx="2998974" cy="2732463"/>
          </a:xfrm>
        </p:spPr>
      </p:pic>
      <p:sp>
        <p:nvSpPr>
          <p:cNvPr id="6" name="Τίτλος 1">
            <a:extLst>
              <a:ext uri="{FF2B5EF4-FFF2-40B4-BE49-F238E27FC236}">
                <a16:creationId xmlns:a16="http://schemas.microsoft.com/office/drawing/2014/main" id="{6E266D39-10CC-9423-B1F1-4EE659064B76}"/>
              </a:ext>
            </a:extLst>
          </p:cNvPr>
          <p:cNvSpPr txBox="1">
            <a:spLocks/>
          </p:cNvSpPr>
          <p:nvPr/>
        </p:nvSpPr>
        <p:spPr>
          <a:xfrm>
            <a:off x="194865" y="1010111"/>
            <a:ext cx="4817269" cy="66278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Φύλλα Χρονοχρέωσης</a:t>
            </a:r>
          </a:p>
          <a:p>
            <a:pPr algn="ctr"/>
            <a:r>
              <a:rPr lang="el-GR"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n-US"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timesheets)</a:t>
            </a:r>
            <a:endParaRPr lang="el-GR"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Τίτλος 1">
            <a:extLst>
              <a:ext uri="{FF2B5EF4-FFF2-40B4-BE49-F238E27FC236}">
                <a16:creationId xmlns:a16="http://schemas.microsoft.com/office/drawing/2014/main" id="{4E5E9F75-3C7D-93B1-4D4C-1AAA353708D6}"/>
              </a:ext>
            </a:extLst>
          </p:cNvPr>
          <p:cNvSpPr txBox="1">
            <a:spLocks/>
          </p:cNvSpPr>
          <p:nvPr/>
        </p:nvSpPr>
        <p:spPr>
          <a:xfrm>
            <a:off x="6914983" y="720551"/>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1" name="Διάγραμμα 10">
            <a:extLst>
              <a:ext uri="{FF2B5EF4-FFF2-40B4-BE49-F238E27FC236}">
                <a16:creationId xmlns:a16="http://schemas.microsoft.com/office/drawing/2014/main" id="{285AF54C-C837-74B4-B503-BC10EB68EB5F}"/>
              </a:ext>
            </a:extLst>
          </p:cNvPr>
          <p:cNvGraphicFramePr/>
          <p:nvPr>
            <p:extLst>
              <p:ext uri="{D42A27DB-BD31-4B8C-83A1-F6EECF244321}">
                <p14:modId xmlns:p14="http://schemas.microsoft.com/office/powerpoint/2010/main" val="1241266701"/>
              </p:ext>
            </p:extLst>
          </p:nvPr>
        </p:nvGraphicFramePr>
        <p:xfrm>
          <a:off x="6914983" y="1523191"/>
          <a:ext cx="461825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63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φορητός υπολογιστής, εσωτερικός χώρος, υπολογιστής, Netbook&#10;&#10;Το περιεχόμενο που δημιουργείται από AI ενδέχεται να είναι εσφαλμένο.">
            <a:extLst>
              <a:ext uri="{FF2B5EF4-FFF2-40B4-BE49-F238E27FC236}">
                <a16:creationId xmlns:a16="http://schemas.microsoft.com/office/drawing/2014/main" id="{573B4E0A-5FA6-5230-E630-1BAF20A49D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430" y="1755536"/>
            <a:ext cx="2950028" cy="2278781"/>
          </a:xfrm>
        </p:spPr>
      </p:pic>
      <p:sp>
        <p:nvSpPr>
          <p:cNvPr id="6" name="Τίτλος 1">
            <a:extLst>
              <a:ext uri="{FF2B5EF4-FFF2-40B4-BE49-F238E27FC236}">
                <a16:creationId xmlns:a16="http://schemas.microsoft.com/office/drawing/2014/main" id="{3933DC93-D165-01BA-4A73-F14414466C6A}"/>
              </a:ext>
            </a:extLst>
          </p:cNvPr>
          <p:cNvSpPr txBox="1">
            <a:spLocks/>
          </p:cNvSpPr>
          <p:nvPr/>
        </p:nvSpPr>
        <p:spPr>
          <a:xfrm>
            <a:off x="88389" y="1092755"/>
            <a:ext cx="4817269"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Καταχώριση Συμβάσεων</a:t>
            </a:r>
          </a:p>
        </p:txBody>
      </p:sp>
      <p:sp>
        <p:nvSpPr>
          <p:cNvPr id="7" name="Τίτλος 1">
            <a:extLst>
              <a:ext uri="{FF2B5EF4-FFF2-40B4-BE49-F238E27FC236}">
                <a16:creationId xmlns:a16="http://schemas.microsoft.com/office/drawing/2014/main" id="{82DCAB1E-B04B-D265-A822-052B8822076D}"/>
              </a:ext>
            </a:extLst>
          </p:cNvPr>
          <p:cNvSpPr txBox="1">
            <a:spLocks/>
          </p:cNvSpPr>
          <p:nvPr/>
        </p:nvSpPr>
        <p:spPr>
          <a:xfrm>
            <a:off x="7012954" y="843423"/>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Διάγραμμα 7">
            <a:extLst>
              <a:ext uri="{FF2B5EF4-FFF2-40B4-BE49-F238E27FC236}">
                <a16:creationId xmlns:a16="http://schemas.microsoft.com/office/drawing/2014/main" id="{8CDD6DA9-0AA4-A15C-3E89-6BF1DFD61403}"/>
              </a:ext>
            </a:extLst>
          </p:cNvPr>
          <p:cNvGraphicFramePr/>
          <p:nvPr>
            <p:extLst>
              <p:ext uri="{D42A27DB-BD31-4B8C-83A1-F6EECF244321}">
                <p14:modId xmlns:p14="http://schemas.microsoft.com/office/powerpoint/2010/main" val="346720336"/>
              </p:ext>
            </p:extLst>
          </p:nvPr>
        </p:nvGraphicFramePr>
        <p:xfrm>
          <a:off x="7012954" y="1646063"/>
          <a:ext cx="4817269" cy="477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06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descr="Εικόνα που περιέχει καρτούν, κείμενο, στιγμιότυπο οθόνης, σχεδίαση&#10;&#10;Το περιεχόμενο που δημιουργείται από AI ενδέχεται να είναι εσφαλμένο.">
            <a:extLst>
              <a:ext uri="{FF2B5EF4-FFF2-40B4-BE49-F238E27FC236}">
                <a16:creationId xmlns:a16="http://schemas.microsoft.com/office/drawing/2014/main" id="{B96EE96D-D077-6EC7-E3EE-5F80ED307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648" y="1646063"/>
            <a:ext cx="3672700" cy="2841171"/>
          </a:xfrm>
        </p:spPr>
      </p:pic>
      <p:sp>
        <p:nvSpPr>
          <p:cNvPr id="10" name="Τίτλος 1">
            <a:extLst>
              <a:ext uri="{FF2B5EF4-FFF2-40B4-BE49-F238E27FC236}">
                <a16:creationId xmlns:a16="http://schemas.microsoft.com/office/drawing/2014/main" id="{D60734C2-772A-337A-A431-EB4DED0363A8}"/>
              </a:ext>
            </a:extLst>
          </p:cNvPr>
          <p:cNvSpPr txBox="1">
            <a:spLocks/>
          </p:cNvSpPr>
          <p:nvPr/>
        </p:nvSpPr>
        <p:spPr>
          <a:xfrm>
            <a:off x="262560" y="817384"/>
            <a:ext cx="4817269" cy="93521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Αναβάθμιση </a:t>
            </a: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Ηλεκτρονική Υποβολή Αποδοχής Διαχείρισης Έργου)</a:t>
            </a:r>
          </a:p>
        </p:txBody>
      </p:sp>
      <p:sp>
        <p:nvSpPr>
          <p:cNvPr id="11" name="Τίτλος 1">
            <a:extLst>
              <a:ext uri="{FF2B5EF4-FFF2-40B4-BE49-F238E27FC236}">
                <a16:creationId xmlns:a16="http://schemas.microsoft.com/office/drawing/2014/main" id="{5037B120-4E68-7DF9-C714-CBFEDCEF5D03}"/>
              </a:ext>
            </a:extLst>
          </p:cNvPr>
          <p:cNvSpPr txBox="1">
            <a:spLocks/>
          </p:cNvSpPr>
          <p:nvPr/>
        </p:nvSpPr>
        <p:spPr>
          <a:xfrm>
            <a:off x="7112172" y="719752"/>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2" name="Διάγραμμα 11">
            <a:extLst>
              <a:ext uri="{FF2B5EF4-FFF2-40B4-BE49-F238E27FC236}">
                <a16:creationId xmlns:a16="http://schemas.microsoft.com/office/drawing/2014/main" id="{A25C4BE0-C1C3-F030-0E62-8E1FD8ECB22E}"/>
              </a:ext>
            </a:extLst>
          </p:cNvPr>
          <p:cNvGraphicFramePr/>
          <p:nvPr>
            <p:extLst>
              <p:ext uri="{D42A27DB-BD31-4B8C-83A1-F6EECF244321}">
                <p14:modId xmlns:p14="http://schemas.microsoft.com/office/powerpoint/2010/main" val="1196791054"/>
              </p:ext>
            </p:extLst>
          </p:nvPr>
        </p:nvGraphicFramePr>
        <p:xfrm>
          <a:off x="7012954" y="1646063"/>
          <a:ext cx="4817269" cy="477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93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αρτούν, κείμενο, στιγμιότυπο οθόνης, σχεδίαση&#10;&#10;Το περιεχόμενο που δημιουργείται από AI ενδέχεται να είναι εσφαλμένο.">
            <a:extLst>
              <a:ext uri="{FF2B5EF4-FFF2-40B4-BE49-F238E27FC236}">
                <a16:creationId xmlns:a16="http://schemas.microsoft.com/office/drawing/2014/main" id="{DED095DF-CE5A-EC8D-6CF3-E1C15CDBE6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247" y="1539100"/>
            <a:ext cx="3782267" cy="3170199"/>
          </a:xfrm>
        </p:spPr>
      </p:pic>
      <p:sp>
        <p:nvSpPr>
          <p:cNvPr id="6" name="Τίτλος 1">
            <a:extLst>
              <a:ext uri="{FF2B5EF4-FFF2-40B4-BE49-F238E27FC236}">
                <a16:creationId xmlns:a16="http://schemas.microsoft.com/office/drawing/2014/main" id="{7B058980-A4DC-291D-C326-83960C9496A8}"/>
              </a:ext>
            </a:extLst>
          </p:cNvPr>
          <p:cNvSpPr txBox="1">
            <a:spLocks/>
          </p:cNvSpPr>
          <p:nvPr/>
        </p:nvSpPr>
        <p:spPr>
          <a:xfrm>
            <a:off x="262560" y="817384"/>
            <a:ext cx="5149684" cy="9352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Αναβάθμιση </a:t>
            </a: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Καταχώριση Συμβάσεων)</a:t>
            </a:r>
          </a:p>
        </p:txBody>
      </p:sp>
      <p:sp>
        <p:nvSpPr>
          <p:cNvPr id="7" name="Τίτλος 1">
            <a:extLst>
              <a:ext uri="{FF2B5EF4-FFF2-40B4-BE49-F238E27FC236}">
                <a16:creationId xmlns:a16="http://schemas.microsoft.com/office/drawing/2014/main" id="{E88F9743-88B0-FF2C-F86F-9B5A3516F88B}"/>
              </a:ext>
            </a:extLst>
          </p:cNvPr>
          <p:cNvSpPr txBox="1">
            <a:spLocks/>
          </p:cNvSpPr>
          <p:nvPr/>
        </p:nvSpPr>
        <p:spPr>
          <a:xfrm>
            <a:off x="7112173" y="736460"/>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Διάγραμμα 7">
            <a:extLst>
              <a:ext uri="{FF2B5EF4-FFF2-40B4-BE49-F238E27FC236}">
                <a16:creationId xmlns:a16="http://schemas.microsoft.com/office/drawing/2014/main" id="{F6CD0679-21C8-FEAC-3681-FFEC60C1DABD}"/>
              </a:ext>
            </a:extLst>
          </p:cNvPr>
          <p:cNvGraphicFramePr/>
          <p:nvPr>
            <p:extLst>
              <p:ext uri="{D42A27DB-BD31-4B8C-83A1-F6EECF244321}">
                <p14:modId xmlns:p14="http://schemas.microsoft.com/office/powerpoint/2010/main" val="1427071625"/>
              </p:ext>
            </p:extLst>
          </p:nvPr>
        </p:nvGraphicFramePr>
        <p:xfrm>
          <a:off x="6779757" y="1441650"/>
          <a:ext cx="4723751" cy="4618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Τίτλος 1">
            <a:extLst>
              <a:ext uri="{FF2B5EF4-FFF2-40B4-BE49-F238E27FC236}">
                <a16:creationId xmlns:a16="http://schemas.microsoft.com/office/drawing/2014/main" id="{AB771CA5-F39A-70F3-11A0-44648EE7B10D}"/>
              </a:ext>
            </a:extLst>
          </p:cNvPr>
          <p:cNvSpPr txBox="1">
            <a:spLocks/>
          </p:cNvSpPr>
          <p:nvPr/>
        </p:nvSpPr>
        <p:spPr>
          <a:xfrm>
            <a:off x="1025542" y="4579790"/>
            <a:ext cx="2831675" cy="52561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Μέρος 1</a:t>
            </a:r>
            <a:endPar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9136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C0C2-B6AF-9A4F-4D20-9C4F8D2D010B}"/>
            </a:ext>
          </a:extLst>
        </p:cNvPr>
        <p:cNvGrpSpPr/>
        <p:nvPr/>
      </p:nvGrpSpPr>
      <p:grpSpPr>
        <a:xfrm>
          <a:off x="0" y="0"/>
          <a:ext cx="0" cy="0"/>
          <a:chOff x="0" y="0"/>
          <a:chExt cx="0" cy="0"/>
        </a:xfrm>
      </p:grpSpPr>
      <p:pic>
        <p:nvPicPr>
          <p:cNvPr id="5" name="Θέση περιεχομένου 4" descr="Εικόνα που περιέχει καρτούν, κείμενο, στιγμιότυπο οθόνης, σχεδίαση&#10;&#10;Το περιεχόμενο που δημιουργείται από AI ενδέχεται να είναι εσφαλμένο.">
            <a:extLst>
              <a:ext uri="{FF2B5EF4-FFF2-40B4-BE49-F238E27FC236}">
                <a16:creationId xmlns:a16="http://schemas.microsoft.com/office/drawing/2014/main" id="{04D3210E-4F46-263C-644C-B77992AD8B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47" y="1539100"/>
            <a:ext cx="3782267" cy="3170199"/>
          </a:xfrm>
        </p:spPr>
      </p:pic>
      <p:sp>
        <p:nvSpPr>
          <p:cNvPr id="6" name="Τίτλος 1">
            <a:extLst>
              <a:ext uri="{FF2B5EF4-FFF2-40B4-BE49-F238E27FC236}">
                <a16:creationId xmlns:a16="http://schemas.microsoft.com/office/drawing/2014/main" id="{BEB0A04D-E34C-C649-7FE6-A8491BA08CEF}"/>
              </a:ext>
            </a:extLst>
          </p:cNvPr>
          <p:cNvSpPr txBox="1">
            <a:spLocks/>
          </p:cNvSpPr>
          <p:nvPr/>
        </p:nvSpPr>
        <p:spPr>
          <a:xfrm>
            <a:off x="262559" y="817384"/>
            <a:ext cx="5011439" cy="9352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sz="54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Αναβάθμιση </a:t>
            </a:r>
            <a:r>
              <a:rPr lang="en-US" sz="5400"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n-US" sz="54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l-GR" sz="2000"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Καταχώριση Συμβάσεων)</a:t>
            </a:r>
          </a:p>
        </p:txBody>
      </p:sp>
      <p:sp>
        <p:nvSpPr>
          <p:cNvPr id="7" name="Τίτλος 1">
            <a:extLst>
              <a:ext uri="{FF2B5EF4-FFF2-40B4-BE49-F238E27FC236}">
                <a16:creationId xmlns:a16="http://schemas.microsoft.com/office/drawing/2014/main" id="{016C2ECD-2925-B240-62AB-CE1E717591BE}"/>
              </a:ext>
            </a:extLst>
          </p:cNvPr>
          <p:cNvSpPr txBox="1">
            <a:spLocks/>
          </p:cNvSpPr>
          <p:nvPr/>
        </p:nvSpPr>
        <p:spPr>
          <a:xfrm>
            <a:off x="7112173" y="736460"/>
            <a:ext cx="4058920" cy="80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Webrescom</a:t>
            </a:r>
            <a:endPar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Διάγραμμα 7">
            <a:extLst>
              <a:ext uri="{FF2B5EF4-FFF2-40B4-BE49-F238E27FC236}">
                <a16:creationId xmlns:a16="http://schemas.microsoft.com/office/drawing/2014/main" id="{DA294457-70AC-F0DE-41CF-1A22E6AF645A}"/>
              </a:ext>
            </a:extLst>
          </p:cNvPr>
          <p:cNvGraphicFramePr/>
          <p:nvPr>
            <p:extLst>
              <p:ext uri="{D42A27DB-BD31-4B8C-83A1-F6EECF244321}">
                <p14:modId xmlns:p14="http://schemas.microsoft.com/office/powerpoint/2010/main" val="2668390201"/>
              </p:ext>
            </p:extLst>
          </p:nvPr>
        </p:nvGraphicFramePr>
        <p:xfrm>
          <a:off x="6918002" y="1436915"/>
          <a:ext cx="4723751"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Τίτλος 1">
            <a:extLst>
              <a:ext uri="{FF2B5EF4-FFF2-40B4-BE49-F238E27FC236}">
                <a16:creationId xmlns:a16="http://schemas.microsoft.com/office/drawing/2014/main" id="{D58CB13D-ADCD-319A-6541-39F5042FBFF0}"/>
              </a:ext>
            </a:extLst>
          </p:cNvPr>
          <p:cNvSpPr txBox="1">
            <a:spLocks/>
          </p:cNvSpPr>
          <p:nvPr/>
        </p:nvSpPr>
        <p:spPr>
          <a:xfrm>
            <a:off x="1025542" y="4579790"/>
            <a:ext cx="2831675" cy="52561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el-GR"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Μέρος 2</a:t>
            </a:r>
            <a:endParaRPr lang="en-US" b="1" spc="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12269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462</TotalTime>
  <Words>647</Words>
  <Application>Microsoft Office PowerPoint</Application>
  <PresentationFormat>Ευρεία οθόνη</PresentationFormat>
  <Paragraphs>93</Paragraphs>
  <Slides>12</Slides>
  <Notes>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Aptos Display</vt:lpstr>
      <vt:lpstr>Arial</vt:lpstr>
      <vt:lpstr>Symbol</vt:lpstr>
      <vt:lpstr>Θέμα του Office</vt:lpstr>
      <vt:lpstr>Webrescom ΕΛΚΕ Δι.Πα.Ε Τμήμα Παρακολούθησης Έργων  Θεσσαλονίκης - Σερρών</vt:lpstr>
      <vt:lpstr>TMHMATA ΠΑΡΑΚΟΛΟΥΘΗΣΗΣ ΕΡΓΩΝ ΕΛΚΕ ΔΙΠΑΕ</vt:lpstr>
      <vt:lpstr>Webrescom</vt:lpstr>
      <vt:lpstr>Προϋπολογισμός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ευχαριστούμε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Iakovidis Dimitris</dc:creator>
  <cp:lastModifiedBy>Dimitrios Dritsas</cp:lastModifiedBy>
  <cp:revision>19</cp:revision>
  <cp:lastPrinted>2025-12-05T06:08:51Z</cp:lastPrinted>
  <dcterms:created xsi:type="dcterms:W3CDTF">2025-12-04T14:08:41Z</dcterms:created>
  <dcterms:modified xsi:type="dcterms:W3CDTF">2025-12-23T12:33:13Z</dcterms:modified>
</cp:coreProperties>
</file>