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1"/>
  </p:sldMasterIdLst>
  <p:notesMasterIdLst>
    <p:notesMasterId r:id="rId30"/>
  </p:notesMasterIdLst>
  <p:sldIdLst>
    <p:sldId id="256" r:id="rId2"/>
    <p:sldId id="280" r:id="rId3"/>
    <p:sldId id="262" r:id="rId4"/>
    <p:sldId id="282" r:id="rId5"/>
    <p:sldId id="283" r:id="rId6"/>
    <p:sldId id="284" r:id="rId7"/>
    <p:sldId id="285" r:id="rId8"/>
    <p:sldId id="258" r:id="rId9"/>
    <p:sldId id="272" r:id="rId10"/>
    <p:sldId id="259" r:id="rId11"/>
    <p:sldId id="260" r:id="rId12"/>
    <p:sldId id="281" r:id="rId13"/>
    <p:sldId id="273" r:id="rId14"/>
    <p:sldId id="274" r:id="rId15"/>
    <p:sldId id="275" r:id="rId16"/>
    <p:sldId id="257" r:id="rId17"/>
    <p:sldId id="278" r:id="rId18"/>
    <p:sldId id="263" r:id="rId19"/>
    <p:sldId id="264" r:id="rId20"/>
    <p:sldId id="265" r:id="rId21"/>
    <p:sldId id="266" r:id="rId22"/>
    <p:sldId id="267" r:id="rId23"/>
    <p:sldId id="268" r:id="rId24"/>
    <p:sldId id="269" r:id="rId25"/>
    <p:sldId id="270" r:id="rId26"/>
    <p:sldId id="277" r:id="rId27"/>
    <p:sldId id="279" r:id="rId28"/>
    <p:sldId id="276" r:id="rId29"/>
  </p:sldIdLst>
  <p:sldSz cx="12192000" cy="6858000"/>
  <p:notesSz cx="6858000"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03E3FED8-C759-4C4C-A767-B74EB6E01F0E}">
          <p14:sldIdLst>
            <p14:sldId id="256"/>
            <p14:sldId id="280"/>
            <p14:sldId id="262"/>
            <p14:sldId id="282"/>
            <p14:sldId id="283"/>
            <p14:sldId id="284"/>
            <p14:sldId id="285"/>
            <p14:sldId id="258"/>
            <p14:sldId id="272"/>
            <p14:sldId id="259"/>
            <p14:sldId id="260"/>
            <p14:sldId id="281"/>
            <p14:sldId id="273"/>
            <p14:sldId id="274"/>
            <p14:sldId id="275"/>
            <p14:sldId id="257"/>
            <p14:sldId id="278"/>
            <p14:sldId id="263"/>
            <p14:sldId id="264"/>
            <p14:sldId id="265"/>
            <p14:sldId id="266"/>
            <p14:sldId id="267"/>
            <p14:sldId id="268"/>
            <p14:sldId id="269"/>
            <p14:sldId id="270"/>
            <p14:sldId id="277"/>
          </p14:sldIdLst>
        </p14:section>
        <p14:section name="Ενότητα χωρίς τίτλο" id="{E4D8C892-E092-452E-95CE-B675E92CB603}">
          <p14:sldIdLst>
            <p14:sldId id="279"/>
            <p14:sldId id="27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C7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7BD04B-D2A4-4F97-9D96-23C21A0C6491}" v="314" dt="2025-12-04T06:08:00.5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5" autoAdjust="0"/>
    <p:restoredTop sz="94660"/>
  </p:normalViewPr>
  <p:slideViewPr>
    <p:cSldViewPr snapToGrid="0">
      <p:cViewPr varScale="1">
        <p:scale>
          <a:sx n="101" d="100"/>
          <a:sy n="101" d="100"/>
        </p:scale>
        <p:origin x="624"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mmatas Anastasios" userId="S::akommatas@ihu.gr::93827d49-11f6-488d-81bb-39705df94302" providerId="AD" clId="Web-{0A2A5B1F-F1F8-4E61-0FCC-BCC754DDDC89}"/>
    <pc:docChg chg="modSld">
      <pc:chgData name="Kommatas Anastasios" userId="S::akommatas@ihu.gr::93827d49-11f6-488d-81bb-39705df94302" providerId="AD" clId="Web-{0A2A5B1F-F1F8-4E61-0FCC-BCC754DDDC89}" dt="2025-12-05T05:54:47.059" v="49"/>
      <pc:docMkLst>
        <pc:docMk/>
      </pc:docMkLst>
      <pc:sldChg chg="modNotes">
        <pc:chgData name="Kommatas Anastasios" userId="S::akommatas@ihu.gr::93827d49-11f6-488d-81bb-39705df94302" providerId="AD" clId="Web-{0A2A5B1F-F1F8-4E61-0FCC-BCC754DDDC89}" dt="2025-12-05T05:54:47.059" v="49"/>
        <pc:sldMkLst>
          <pc:docMk/>
          <pc:sldMk cId="665440704" sldId="262"/>
        </pc:sldMkLst>
      </pc:sldChg>
      <pc:sldChg chg="modNotes">
        <pc:chgData name="Kommatas Anastasios" userId="S::akommatas@ihu.gr::93827d49-11f6-488d-81bb-39705df94302" providerId="AD" clId="Web-{0A2A5B1F-F1F8-4E61-0FCC-BCC754DDDC89}" dt="2025-12-05T05:52:55.450" v="0"/>
        <pc:sldMkLst>
          <pc:docMk/>
          <pc:sldMk cId="4287162258" sldId="280"/>
        </pc:sldMkLst>
      </pc:sldChg>
    </pc:docChg>
  </pc:docChgLst>
  <pc:docChgLst>
    <pc:chgData name="Kommatas Anastasios" userId="S::akommatas@ihu.gr::93827d49-11f6-488d-81bb-39705df94302" providerId="AD" clId="Web-{7F80B99B-1896-68F5-CCBF-8EFA14535025}"/>
    <pc:docChg chg="modSld">
      <pc:chgData name="Kommatas Anastasios" userId="S::akommatas@ihu.gr::93827d49-11f6-488d-81bb-39705df94302" providerId="AD" clId="Web-{7F80B99B-1896-68F5-CCBF-8EFA14535025}" dt="2025-11-29T15:22:01.792" v="38" actId="20577"/>
      <pc:docMkLst>
        <pc:docMk/>
      </pc:docMkLst>
      <pc:sldChg chg="modSp">
        <pc:chgData name="Kommatas Anastasios" userId="S::akommatas@ihu.gr::93827d49-11f6-488d-81bb-39705df94302" providerId="AD" clId="Web-{7F80B99B-1896-68F5-CCBF-8EFA14535025}" dt="2025-11-29T15:22:01.792" v="38" actId="20577"/>
        <pc:sldMkLst>
          <pc:docMk/>
          <pc:sldMk cId="1048309524" sldId="256"/>
        </pc:sldMkLst>
        <pc:spChg chg="mod">
          <ac:chgData name="Kommatas Anastasios" userId="S::akommatas@ihu.gr::93827d49-11f6-488d-81bb-39705df94302" providerId="AD" clId="Web-{7F80B99B-1896-68F5-CCBF-8EFA14535025}" dt="2025-11-29T15:22:01.792" v="38" actId="20577"/>
          <ac:spMkLst>
            <pc:docMk/>
            <pc:sldMk cId="1048309524" sldId="256"/>
            <ac:spMk id="2" creationId="{66399B77-207C-8C3D-510A-FE1CC7E181F2}"/>
          </ac:spMkLst>
        </pc:spChg>
      </pc:sldChg>
    </pc:docChg>
  </pc:docChgLst>
  <pc:docChgLst>
    <pc:chgData name="Kommatas Anastasios" userId="93827d49-11f6-488d-81bb-39705df94302" providerId="ADAL" clId="{9373FC9B-E8CC-444B-B186-BE8BE9D9EB98}"/>
    <pc:docChg chg="undo custSel addSld delSld modSld">
      <pc:chgData name="Kommatas Anastasios" userId="93827d49-11f6-488d-81bb-39705df94302" providerId="ADAL" clId="{9373FC9B-E8CC-444B-B186-BE8BE9D9EB98}" dt="2025-11-29T16:22:20.035" v="1645"/>
      <pc:docMkLst>
        <pc:docMk/>
      </pc:docMkLst>
      <pc:sldChg chg="modSp mod modNotesTx">
        <pc:chgData name="Kommatas Anastasios" userId="93827d49-11f6-488d-81bb-39705df94302" providerId="ADAL" clId="{9373FC9B-E8CC-444B-B186-BE8BE9D9EB98}" dt="2025-11-29T16:08:50.624" v="1449" actId="20577"/>
        <pc:sldMkLst>
          <pc:docMk/>
          <pc:sldMk cId="3461054666" sldId="257"/>
        </pc:sldMkLst>
        <pc:spChg chg="mod">
          <ac:chgData name="Kommatas Anastasios" userId="93827d49-11f6-488d-81bb-39705df94302" providerId="ADAL" clId="{9373FC9B-E8CC-444B-B186-BE8BE9D9EB98}" dt="2025-11-29T16:08:50.624" v="1449" actId="20577"/>
          <ac:spMkLst>
            <pc:docMk/>
            <pc:sldMk cId="3461054666" sldId="257"/>
            <ac:spMk id="16" creationId="{57F7444E-299C-668E-C80B-48584B6E5584}"/>
          </ac:spMkLst>
        </pc:spChg>
      </pc:sldChg>
      <pc:sldChg chg="modSp mod">
        <pc:chgData name="Kommatas Anastasios" userId="93827d49-11f6-488d-81bb-39705df94302" providerId="ADAL" clId="{9373FC9B-E8CC-444B-B186-BE8BE9D9EB98}" dt="2025-11-29T16:04:40.224" v="1408" actId="20577"/>
        <pc:sldMkLst>
          <pc:docMk/>
          <pc:sldMk cId="1360784296" sldId="258"/>
        </pc:sldMkLst>
        <pc:spChg chg="mod">
          <ac:chgData name="Kommatas Anastasios" userId="93827d49-11f6-488d-81bb-39705df94302" providerId="ADAL" clId="{9373FC9B-E8CC-444B-B186-BE8BE9D9EB98}" dt="2025-11-29T16:04:40.224" v="1408" actId="20577"/>
          <ac:spMkLst>
            <pc:docMk/>
            <pc:sldMk cId="1360784296" sldId="258"/>
            <ac:spMk id="16" creationId="{016EF419-E396-1809-3AFE-232E668C266E}"/>
          </ac:spMkLst>
        </pc:spChg>
      </pc:sldChg>
      <pc:sldChg chg="modSp mod addAnim delAnim">
        <pc:chgData name="Kommatas Anastasios" userId="93827d49-11f6-488d-81bb-39705df94302" providerId="ADAL" clId="{9373FC9B-E8CC-444B-B186-BE8BE9D9EB98}" dt="2025-11-29T16:04:31.526" v="1406" actId="20577"/>
        <pc:sldMkLst>
          <pc:docMk/>
          <pc:sldMk cId="3646375988" sldId="259"/>
        </pc:sldMkLst>
        <pc:spChg chg="mod">
          <ac:chgData name="Kommatas Anastasios" userId="93827d49-11f6-488d-81bb-39705df94302" providerId="ADAL" clId="{9373FC9B-E8CC-444B-B186-BE8BE9D9EB98}" dt="2025-11-29T16:04:31.526" v="1406" actId="20577"/>
          <ac:spMkLst>
            <pc:docMk/>
            <pc:sldMk cId="3646375988" sldId="259"/>
            <ac:spMk id="16" creationId="{A23E412F-4460-ECB5-4EAE-E858D7BB32CA}"/>
          </ac:spMkLst>
        </pc:spChg>
        <pc:spChg chg="mod">
          <ac:chgData name="Kommatas Anastasios" userId="93827d49-11f6-488d-81bb-39705df94302" providerId="ADAL" clId="{9373FC9B-E8CC-444B-B186-BE8BE9D9EB98}" dt="2025-11-29T15:56:40.707" v="1370" actId="14100"/>
          <ac:spMkLst>
            <pc:docMk/>
            <pc:sldMk cId="3646375988" sldId="259"/>
            <ac:spMk id="18" creationId="{249E08D5-2263-788F-CB0F-1A5E6D1D8E36}"/>
          </ac:spMkLst>
        </pc:spChg>
      </pc:sldChg>
      <pc:sldChg chg="modSp mod">
        <pc:chgData name="Kommatas Anastasios" userId="93827d49-11f6-488d-81bb-39705df94302" providerId="ADAL" clId="{9373FC9B-E8CC-444B-B186-BE8BE9D9EB98}" dt="2025-11-29T16:04:28.202" v="1405" actId="20577"/>
        <pc:sldMkLst>
          <pc:docMk/>
          <pc:sldMk cId="2082517489" sldId="260"/>
        </pc:sldMkLst>
        <pc:spChg chg="mod">
          <ac:chgData name="Kommatas Anastasios" userId="93827d49-11f6-488d-81bb-39705df94302" providerId="ADAL" clId="{9373FC9B-E8CC-444B-B186-BE8BE9D9EB98}" dt="2025-11-29T16:04:28.202" v="1405" actId="20577"/>
          <ac:spMkLst>
            <pc:docMk/>
            <pc:sldMk cId="2082517489" sldId="260"/>
            <ac:spMk id="16" creationId="{322EFA1C-71C7-8BFF-9B47-3485A8260C43}"/>
          </ac:spMkLst>
        </pc:spChg>
        <pc:spChg chg="mod">
          <ac:chgData name="Kommatas Anastasios" userId="93827d49-11f6-488d-81bb-39705df94302" providerId="ADAL" clId="{9373FC9B-E8CC-444B-B186-BE8BE9D9EB98}" dt="2025-11-29T16:02:43.803" v="1387" actId="20577"/>
          <ac:spMkLst>
            <pc:docMk/>
            <pc:sldMk cId="2082517489" sldId="260"/>
            <ac:spMk id="18" creationId="{B8FF0458-EC1E-F6AE-6ACB-8D57E1A0DC39}"/>
          </ac:spMkLst>
        </pc:spChg>
      </pc:sldChg>
      <pc:sldChg chg="modSp mod">
        <pc:chgData name="Kommatas Anastasios" userId="93827d49-11f6-488d-81bb-39705df94302" providerId="ADAL" clId="{9373FC9B-E8CC-444B-B186-BE8BE9D9EB98}" dt="2025-11-29T16:04:55.207" v="1412" actId="20577"/>
        <pc:sldMkLst>
          <pc:docMk/>
          <pc:sldMk cId="665440704" sldId="262"/>
        </pc:sldMkLst>
        <pc:spChg chg="mod">
          <ac:chgData name="Kommatas Anastasios" userId="93827d49-11f6-488d-81bb-39705df94302" providerId="ADAL" clId="{9373FC9B-E8CC-444B-B186-BE8BE9D9EB98}" dt="2025-11-29T16:04:55.207" v="1412" actId="20577"/>
          <ac:spMkLst>
            <pc:docMk/>
            <pc:sldMk cId="665440704" sldId="262"/>
            <ac:spMk id="16" creationId="{BBC0E424-7CE9-7213-698F-E43D89965240}"/>
          </ac:spMkLst>
        </pc:spChg>
      </pc:sldChg>
      <pc:sldChg chg="modSp mod">
        <pc:chgData name="Kommatas Anastasios" userId="93827d49-11f6-488d-81bb-39705df94302" providerId="ADAL" clId="{9373FC9B-E8CC-444B-B186-BE8BE9D9EB98}" dt="2025-11-29T16:20:07.005" v="1585" actId="20577"/>
        <pc:sldMkLst>
          <pc:docMk/>
          <pc:sldMk cId="3115393139" sldId="263"/>
        </pc:sldMkLst>
        <pc:spChg chg="mod">
          <ac:chgData name="Kommatas Anastasios" userId="93827d49-11f6-488d-81bb-39705df94302" providerId="ADAL" clId="{9373FC9B-E8CC-444B-B186-BE8BE9D9EB98}" dt="2025-11-29T16:20:07.005" v="1585" actId="20577"/>
          <ac:spMkLst>
            <pc:docMk/>
            <pc:sldMk cId="3115393139" sldId="263"/>
            <ac:spMk id="16" creationId="{27427FE5-E0AF-6D4F-88E8-3C599ED0B09B}"/>
          </ac:spMkLst>
        </pc:spChg>
      </pc:sldChg>
      <pc:sldChg chg="modSp mod">
        <pc:chgData name="Kommatas Anastasios" userId="93827d49-11f6-488d-81bb-39705df94302" providerId="ADAL" clId="{9373FC9B-E8CC-444B-B186-BE8BE9D9EB98}" dt="2025-11-29T16:20:03.323" v="1584" actId="20577"/>
        <pc:sldMkLst>
          <pc:docMk/>
          <pc:sldMk cId="4195692687" sldId="264"/>
        </pc:sldMkLst>
        <pc:spChg chg="mod">
          <ac:chgData name="Kommatas Anastasios" userId="93827d49-11f6-488d-81bb-39705df94302" providerId="ADAL" clId="{9373FC9B-E8CC-444B-B186-BE8BE9D9EB98}" dt="2025-11-29T16:20:03.323" v="1584" actId="20577"/>
          <ac:spMkLst>
            <pc:docMk/>
            <pc:sldMk cId="4195692687" sldId="264"/>
            <ac:spMk id="16" creationId="{CEB5C75D-3909-79F5-BFEE-CF63698F68E2}"/>
          </ac:spMkLst>
        </pc:spChg>
      </pc:sldChg>
      <pc:sldChg chg="modSp mod">
        <pc:chgData name="Kommatas Anastasios" userId="93827d49-11f6-488d-81bb-39705df94302" providerId="ADAL" clId="{9373FC9B-E8CC-444B-B186-BE8BE9D9EB98}" dt="2025-11-29T16:19:59.014" v="1583" actId="20577"/>
        <pc:sldMkLst>
          <pc:docMk/>
          <pc:sldMk cId="2226592620" sldId="265"/>
        </pc:sldMkLst>
        <pc:spChg chg="mod">
          <ac:chgData name="Kommatas Anastasios" userId="93827d49-11f6-488d-81bb-39705df94302" providerId="ADAL" clId="{9373FC9B-E8CC-444B-B186-BE8BE9D9EB98}" dt="2025-11-29T16:19:59.014" v="1583" actId="20577"/>
          <ac:spMkLst>
            <pc:docMk/>
            <pc:sldMk cId="2226592620" sldId="265"/>
            <ac:spMk id="16" creationId="{E3E6D81B-8988-2AE5-3C87-7DA208B195DF}"/>
          </ac:spMkLst>
        </pc:spChg>
        <pc:spChg chg="mod">
          <ac:chgData name="Kommatas Anastasios" userId="93827d49-11f6-488d-81bb-39705df94302" providerId="ADAL" clId="{9373FC9B-E8CC-444B-B186-BE8BE9D9EB98}" dt="2025-11-29T16:12:28.195" v="1569" actId="120"/>
          <ac:spMkLst>
            <pc:docMk/>
            <pc:sldMk cId="2226592620" sldId="265"/>
            <ac:spMk id="18" creationId="{590547F8-42C7-3E75-EDD2-BF77A9566B83}"/>
          </ac:spMkLst>
        </pc:spChg>
      </pc:sldChg>
      <pc:sldChg chg="modSp mod">
        <pc:chgData name="Kommatas Anastasios" userId="93827d49-11f6-488d-81bb-39705df94302" providerId="ADAL" clId="{9373FC9B-E8CC-444B-B186-BE8BE9D9EB98}" dt="2025-11-29T16:19:55.373" v="1582" actId="20577"/>
        <pc:sldMkLst>
          <pc:docMk/>
          <pc:sldMk cId="3731903159" sldId="266"/>
        </pc:sldMkLst>
        <pc:spChg chg="mod">
          <ac:chgData name="Kommatas Anastasios" userId="93827d49-11f6-488d-81bb-39705df94302" providerId="ADAL" clId="{9373FC9B-E8CC-444B-B186-BE8BE9D9EB98}" dt="2025-11-29T16:19:55.373" v="1582" actId="20577"/>
          <ac:spMkLst>
            <pc:docMk/>
            <pc:sldMk cId="3731903159" sldId="266"/>
            <ac:spMk id="16" creationId="{01824706-EBE6-0086-0E56-E2FCCE466EE0}"/>
          </ac:spMkLst>
        </pc:spChg>
      </pc:sldChg>
      <pc:sldChg chg="modSp mod">
        <pc:chgData name="Kommatas Anastasios" userId="93827d49-11f6-488d-81bb-39705df94302" providerId="ADAL" clId="{9373FC9B-E8CC-444B-B186-BE8BE9D9EB98}" dt="2025-11-29T16:19:51.219" v="1581" actId="20577"/>
        <pc:sldMkLst>
          <pc:docMk/>
          <pc:sldMk cId="99165197" sldId="267"/>
        </pc:sldMkLst>
        <pc:spChg chg="mod">
          <ac:chgData name="Kommatas Anastasios" userId="93827d49-11f6-488d-81bb-39705df94302" providerId="ADAL" clId="{9373FC9B-E8CC-444B-B186-BE8BE9D9EB98}" dt="2025-11-29T16:19:51.219" v="1581" actId="20577"/>
          <ac:spMkLst>
            <pc:docMk/>
            <pc:sldMk cId="99165197" sldId="267"/>
            <ac:spMk id="16" creationId="{CD024F0B-7031-8379-C132-99753A53E811}"/>
          </ac:spMkLst>
        </pc:spChg>
      </pc:sldChg>
      <pc:sldChg chg="modSp mod">
        <pc:chgData name="Kommatas Anastasios" userId="93827d49-11f6-488d-81bb-39705df94302" providerId="ADAL" clId="{9373FC9B-E8CC-444B-B186-BE8BE9D9EB98}" dt="2025-11-29T16:19:47.056" v="1580" actId="20577"/>
        <pc:sldMkLst>
          <pc:docMk/>
          <pc:sldMk cId="1812045094" sldId="268"/>
        </pc:sldMkLst>
        <pc:spChg chg="mod">
          <ac:chgData name="Kommatas Anastasios" userId="93827d49-11f6-488d-81bb-39705df94302" providerId="ADAL" clId="{9373FC9B-E8CC-444B-B186-BE8BE9D9EB98}" dt="2025-11-29T16:14:52.506" v="1576" actId="20577"/>
          <ac:spMkLst>
            <pc:docMk/>
            <pc:sldMk cId="1812045094" sldId="268"/>
            <ac:spMk id="2" creationId="{D5F90D63-74B8-FF11-69E4-A37D980E9096}"/>
          </ac:spMkLst>
        </pc:spChg>
        <pc:spChg chg="mod">
          <ac:chgData name="Kommatas Anastasios" userId="93827d49-11f6-488d-81bb-39705df94302" providerId="ADAL" clId="{9373FC9B-E8CC-444B-B186-BE8BE9D9EB98}" dt="2025-11-29T16:19:47.056" v="1580" actId="20577"/>
          <ac:spMkLst>
            <pc:docMk/>
            <pc:sldMk cId="1812045094" sldId="268"/>
            <ac:spMk id="16" creationId="{9CB991FF-3D49-054A-8CB0-52EC737E72DD}"/>
          </ac:spMkLst>
        </pc:spChg>
      </pc:sldChg>
      <pc:sldChg chg="modSp mod">
        <pc:chgData name="Kommatas Anastasios" userId="93827d49-11f6-488d-81bb-39705df94302" providerId="ADAL" clId="{9373FC9B-E8CC-444B-B186-BE8BE9D9EB98}" dt="2025-11-29T16:19:43.641" v="1579" actId="20577"/>
        <pc:sldMkLst>
          <pc:docMk/>
          <pc:sldMk cId="3113167350" sldId="269"/>
        </pc:sldMkLst>
        <pc:spChg chg="mod">
          <ac:chgData name="Kommatas Anastasios" userId="93827d49-11f6-488d-81bb-39705df94302" providerId="ADAL" clId="{9373FC9B-E8CC-444B-B186-BE8BE9D9EB98}" dt="2025-11-29T16:19:43.641" v="1579" actId="20577"/>
          <ac:spMkLst>
            <pc:docMk/>
            <pc:sldMk cId="3113167350" sldId="269"/>
            <ac:spMk id="16" creationId="{909631CB-F0C5-E995-433D-8C8F37B0735D}"/>
          </ac:spMkLst>
        </pc:spChg>
      </pc:sldChg>
      <pc:sldChg chg="modSp mod">
        <pc:chgData name="Kommatas Anastasios" userId="93827d49-11f6-488d-81bb-39705df94302" providerId="ADAL" clId="{9373FC9B-E8CC-444B-B186-BE8BE9D9EB98}" dt="2025-11-29T16:19:39.979" v="1578" actId="20577"/>
        <pc:sldMkLst>
          <pc:docMk/>
          <pc:sldMk cId="1142216668" sldId="270"/>
        </pc:sldMkLst>
        <pc:spChg chg="mod">
          <ac:chgData name="Kommatas Anastasios" userId="93827d49-11f6-488d-81bb-39705df94302" providerId="ADAL" clId="{9373FC9B-E8CC-444B-B186-BE8BE9D9EB98}" dt="2025-11-29T16:19:39.979" v="1578" actId="20577"/>
          <ac:spMkLst>
            <pc:docMk/>
            <pc:sldMk cId="1142216668" sldId="270"/>
            <ac:spMk id="16" creationId="{2E91E320-4C3E-5428-2C1E-B2EAEAC9733E}"/>
          </ac:spMkLst>
        </pc:spChg>
      </pc:sldChg>
      <pc:sldChg chg="modSp mod modNotesTx">
        <pc:chgData name="Kommatas Anastasios" userId="93827d49-11f6-488d-81bb-39705df94302" providerId="ADAL" clId="{9373FC9B-E8CC-444B-B186-BE8BE9D9EB98}" dt="2025-11-29T16:04:35.427" v="1407" actId="20577"/>
        <pc:sldMkLst>
          <pc:docMk/>
          <pc:sldMk cId="3269619079" sldId="272"/>
        </pc:sldMkLst>
        <pc:spChg chg="mod">
          <ac:chgData name="Kommatas Anastasios" userId="93827d49-11f6-488d-81bb-39705df94302" providerId="ADAL" clId="{9373FC9B-E8CC-444B-B186-BE8BE9D9EB98}" dt="2025-11-29T16:04:35.427" v="1407" actId="20577"/>
          <ac:spMkLst>
            <pc:docMk/>
            <pc:sldMk cId="3269619079" sldId="272"/>
            <ac:spMk id="16" creationId="{58E893FA-89C0-0DE8-4DE2-6D29B87A8022}"/>
          </ac:spMkLst>
        </pc:spChg>
      </pc:sldChg>
      <pc:sldChg chg="modSp add mod">
        <pc:chgData name="Kommatas Anastasios" userId="93827d49-11f6-488d-81bb-39705df94302" providerId="ADAL" clId="{9373FC9B-E8CC-444B-B186-BE8BE9D9EB98}" dt="2025-11-29T16:04:51.188" v="1411" actId="20577"/>
        <pc:sldMkLst>
          <pc:docMk/>
          <pc:sldMk cId="2001591903" sldId="273"/>
        </pc:sldMkLst>
        <pc:spChg chg="mod">
          <ac:chgData name="Kommatas Anastasios" userId="93827d49-11f6-488d-81bb-39705df94302" providerId="ADAL" clId="{9373FC9B-E8CC-444B-B186-BE8BE9D9EB98}" dt="2025-11-29T16:04:51.188" v="1411" actId="20577"/>
          <ac:spMkLst>
            <pc:docMk/>
            <pc:sldMk cId="2001591903" sldId="273"/>
            <ac:spMk id="16" creationId="{9436CCF5-B8D2-DE8A-7EDC-B9A7A404D41F}"/>
          </ac:spMkLst>
        </pc:spChg>
        <pc:spChg chg="mod">
          <ac:chgData name="Kommatas Anastasios" userId="93827d49-11f6-488d-81bb-39705df94302" providerId="ADAL" clId="{9373FC9B-E8CC-444B-B186-BE8BE9D9EB98}" dt="2025-11-29T15:39:23.473" v="1184" actId="113"/>
          <ac:spMkLst>
            <pc:docMk/>
            <pc:sldMk cId="2001591903" sldId="273"/>
            <ac:spMk id="18" creationId="{917D2A8E-4BC7-1FF4-7C62-7333D945A4F9}"/>
          </ac:spMkLst>
        </pc:spChg>
      </pc:sldChg>
      <pc:sldChg chg="modSp add mod">
        <pc:chgData name="Kommatas Anastasios" userId="93827d49-11f6-488d-81bb-39705df94302" providerId="ADAL" clId="{9373FC9B-E8CC-444B-B186-BE8BE9D9EB98}" dt="2025-11-29T16:04:47.085" v="1410" actId="20577"/>
        <pc:sldMkLst>
          <pc:docMk/>
          <pc:sldMk cId="2746636161" sldId="274"/>
        </pc:sldMkLst>
        <pc:spChg chg="mod">
          <ac:chgData name="Kommatas Anastasios" userId="93827d49-11f6-488d-81bb-39705df94302" providerId="ADAL" clId="{9373FC9B-E8CC-444B-B186-BE8BE9D9EB98}" dt="2025-11-29T16:04:47.085" v="1410" actId="20577"/>
          <ac:spMkLst>
            <pc:docMk/>
            <pc:sldMk cId="2746636161" sldId="274"/>
            <ac:spMk id="16" creationId="{ABF61959-39E2-DDCC-D33A-8E0840D3A4F9}"/>
          </ac:spMkLst>
        </pc:spChg>
        <pc:spChg chg="mod">
          <ac:chgData name="Kommatas Anastasios" userId="93827d49-11f6-488d-81bb-39705df94302" providerId="ADAL" clId="{9373FC9B-E8CC-444B-B186-BE8BE9D9EB98}" dt="2025-11-29T15:43:22.374" v="1259" actId="6549"/>
          <ac:spMkLst>
            <pc:docMk/>
            <pc:sldMk cId="2746636161" sldId="274"/>
            <ac:spMk id="18" creationId="{82D269C2-3291-E484-876E-5416A40C54BD}"/>
          </ac:spMkLst>
        </pc:spChg>
      </pc:sldChg>
      <pc:sldChg chg="modSp add mod">
        <pc:chgData name="Kommatas Anastasios" userId="93827d49-11f6-488d-81bb-39705df94302" providerId="ADAL" clId="{9373FC9B-E8CC-444B-B186-BE8BE9D9EB98}" dt="2025-11-29T16:04:43.651" v="1409" actId="20577"/>
        <pc:sldMkLst>
          <pc:docMk/>
          <pc:sldMk cId="311997918" sldId="275"/>
        </pc:sldMkLst>
        <pc:spChg chg="mod">
          <ac:chgData name="Kommatas Anastasios" userId="93827d49-11f6-488d-81bb-39705df94302" providerId="ADAL" clId="{9373FC9B-E8CC-444B-B186-BE8BE9D9EB98}" dt="2025-11-29T16:04:43.651" v="1409" actId="20577"/>
          <ac:spMkLst>
            <pc:docMk/>
            <pc:sldMk cId="311997918" sldId="275"/>
            <ac:spMk id="16" creationId="{9BE7931E-BAB6-E872-9FEE-06A3349EB3A3}"/>
          </ac:spMkLst>
        </pc:spChg>
        <pc:spChg chg="mod">
          <ac:chgData name="Kommatas Anastasios" userId="93827d49-11f6-488d-81bb-39705df94302" providerId="ADAL" clId="{9373FC9B-E8CC-444B-B186-BE8BE9D9EB98}" dt="2025-11-29T15:37:41.854" v="1183" actId="27636"/>
          <ac:spMkLst>
            <pc:docMk/>
            <pc:sldMk cId="311997918" sldId="275"/>
            <ac:spMk id="18" creationId="{722338DE-03D7-139A-886B-DCA10313E718}"/>
          </ac:spMkLst>
        </pc:spChg>
      </pc:sldChg>
      <pc:sldChg chg="delSp modSp add mod delAnim">
        <pc:chgData name="Kommatas Anastasios" userId="93827d49-11f6-488d-81bb-39705df94302" providerId="ADAL" clId="{9373FC9B-E8CC-444B-B186-BE8BE9D9EB98}" dt="2025-11-29T16:22:20.035" v="1645"/>
        <pc:sldMkLst>
          <pc:docMk/>
          <pc:sldMk cId="2663853163" sldId="276"/>
        </pc:sldMkLst>
        <pc:spChg chg="mod">
          <ac:chgData name="Kommatas Anastasios" userId="93827d49-11f6-488d-81bb-39705df94302" providerId="ADAL" clId="{9373FC9B-E8CC-444B-B186-BE8BE9D9EB98}" dt="2025-11-29T16:22:19.166" v="1643" actId="1076"/>
          <ac:spMkLst>
            <pc:docMk/>
            <pc:sldMk cId="2663853163" sldId="276"/>
            <ac:spMk id="16" creationId="{7CC3FC30-E091-52AC-A12A-D1F9246784E7}"/>
          </ac:spMkLst>
        </pc:spChg>
      </pc:sldChg>
    </pc:docChg>
  </pc:docChgLst>
  <pc:docChgLst>
    <pc:chgData name="Kommatas Anastasios" userId="93827d49-11f6-488d-81bb-39705df94302" providerId="ADAL" clId="{D7158366-E516-44A9-8AE3-DF2889E9A8CB}"/>
    <pc:docChg chg="undo custSel addSld delSld modSld sldOrd addSection modSection modNotesMaster">
      <pc:chgData name="Kommatas Anastasios" userId="93827d49-11f6-488d-81bb-39705df94302" providerId="ADAL" clId="{D7158366-E516-44A9-8AE3-DF2889E9A8CB}" dt="2025-12-04T06:08:00.503" v="19884"/>
      <pc:docMkLst>
        <pc:docMk/>
      </pc:docMkLst>
      <pc:sldChg chg="addSp modSp mod">
        <pc:chgData name="Kommatas Anastasios" userId="93827d49-11f6-488d-81bb-39705df94302" providerId="ADAL" clId="{D7158366-E516-44A9-8AE3-DF2889E9A8CB}" dt="2025-11-28T06:32:37" v="7001" actId="255"/>
        <pc:sldMkLst>
          <pc:docMk/>
          <pc:sldMk cId="1048309524" sldId="256"/>
        </pc:sldMkLst>
        <pc:spChg chg="mod">
          <ac:chgData name="Kommatas Anastasios" userId="93827d49-11f6-488d-81bb-39705df94302" providerId="ADAL" clId="{D7158366-E516-44A9-8AE3-DF2889E9A8CB}" dt="2025-11-28T06:32:37" v="7001" actId="255"/>
          <ac:spMkLst>
            <pc:docMk/>
            <pc:sldMk cId="1048309524" sldId="256"/>
            <ac:spMk id="2" creationId="{66399B77-207C-8C3D-510A-FE1CC7E181F2}"/>
          </ac:spMkLst>
        </pc:spChg>
        <pc:picChg chg="add mod">
          <ac:chgData name="Kommatas Anastasios" userId="93827d49-11f6-488d-81bb-39705df94302" providerId="ADAL" clId="{D7158366-E516-44A9-8AE3-DF2889E9A8CB}" dt="2025-11-24T10:40:48.379" v="4718" actId="1076"/>
          <ac:picMkLst>
            <pc:docMk/>
            <pc:sldMk cId="1048309524" sldId="256"/>
            <ac:picMk id="5" creationId="{B160DE21-D42A-464B-DF7D-3BE60692EDAB}"/>
          </ac:picMkLst>
        </pc:picChg>
      </pc:sldChg>
      <pc:sldChg chg="addSp delSp modSp new mod setBg modAnim modNotesTx">
        <pc:chgData name="Kommatas Anastasios" userId="93827d49-11f6-488d-81bb-39705df94302" providerId="ADAL" clId="{D7158366-E516-44A9-8AE3-DF2889E9A8CB}" dt="2025-12-03T15:08:52.936" v="19855" actId="113"/>
        <pc:sldMkLst>
          <pc:docMk/>
          <pc:sldMk cId="3461054666" sldId="257"/>
        </pc:sldMkLst>
        <pc:spChg chg="add">
          <ac:chgData name="Kommatas Anastasios" userId="93827d49-11f6-488d-81bb-39705df94302" providerId="ADAL" clId="{D7158366-E516-44A9-8AE3-DF2889E9A8CB}" dt="2025-11-19T06:29:24.853" v="7" actId="26606"/>
          <ac:spMkLst>
            <pc:docMk/>
            <pc:sldMk cId="3461054666" sldId="257"/>
            <ac:spMk id="15" creationId="{744CAA32-F237-419C-A2DD-43C28D920D3C}"/>
          </ac:spMkLst>
        </pc:spChg>
        <pc:spChg chg="add mod">
          <ac:chgData name="Kommatas Anastasios" userId="93827d49-11f6-488d-81bb-39705df94302" providerId="ADAL" clId="{D7158366-E516-44A9-8AE3-DF2889E9A8CB}" dt="2025-12-03T08:16:04.602" v="14070" actId="255"/>
          <ac:spMkLst>
            <pc:docMk/>
            <pc:sldMk cId="3461054666" sldId="257"/>
            <ac:spMk id="16" creationId="{57F7444E-299C-668E-C80B-48584B6E5584}"/>
          </ac:spMkLst>
        </pc:spChg>
        <pc:spChg chg="add mod">
          <ac:chgData name="Kommatas Anastasios" userId="93827d49-11f6-488d-81bb-39705df94302" providerId="ADAL" clId="{D7158366-E516-44A9-8AE3-DF2889E9A8CB}" dt="2025-12-03T15:06:49.646" v="19767" actId="20577"/>
          <ac:spMkLst>
            <pc:docMk/>
            <pc:sldMk cId="3461054666" sldId="257"/>
            <ac:spMk id="18" creationId="{18AA6237-D616-9071-F857-804709CF16EA}"/>
          </ac:spMkLst>
        </pc:spChg>
        <pc:picChg chg="add mod">
          <ac:chgData name="Kommatas Anastasios" userId="93827d49-11f6-488d-81bb-39705df94302" providerId="ADAL" clId="{D7158366-E516-44A9-8AE3-DF2889E9A8CB}" dt="2025-11-24T10:44:18.475" v="4803"/>
          <ac:picMkLst>
            <pc:docMk/>
            <pc:sldMk cId="3461054666" sldId="257"/>
            <ac:picMk id="3" creationId="{99D9E71F-E0AB-858C-5993-99BF0F04E176}"/>
          </ac:picMkLst>
        </pc:picChg>
        <pc:picChg chg="add mod ord">
          <ac:chgData name="Kommatas Anastasios" userId="93827d49-11f6-488d-81bb-39705df94302" providerId="ADAL" clId="{D7158366-E516-44A9-8AE3-DF2889E9A8CB}" dt="2025-11-19T06:29:27.983" v="8" actId="14100"/>
          <ac:picMkLst>
            <pc:docMk/>
            <pc:sldMk cId="3461054666" sldId="257"/>
            <ac:picMk id="4" creationId="{9877CF6A-AE98-05D6-C6E9-5F139C422B67}"/>
          </ac:picMkLst>
        </pc:picChg>
        <pc:cxnChg chg="add">
          <ac:chgData name="Kommatas Anastasios" userId="93827d49-11f6-488d-81bb-39705df94302" providerId="ADAL" clId="{D7158366-E516-44A9-8AE3-DF2889E9A8CB}" dt="2025-11-19T06:29:24.853" v="7" actId="26606"/>
          <ac:cxnSpMkLst>
            <pc:docMk/>
            <pc:sldMk cId="3461054666" sldId="257"/>
            <ac:cxnSpMk id="17" creationId="{753FE100-D0AB-4AE2-824B-60CFA31EC6A2}"/>
          </ac:cxnSpMkLst>
        </pc:cxnChg>
      </pc:sldChg>
      <pc:sldChg chg="addSp delSp modSp add mod ord modAnim modNotesTx">
        <pc:chgData name="Kommatas Anastasios" userId="93827d49-11f6-488d-81bb-39705df94302" providerId="ADAL" clId="{D7158366-E516-44A9-8AE3-DF2889E9A8CB}" dt="2025-12-03T14:41:38.293" v="19003" actId="20577"/>
        <pc:sldMkLst>
          <pc:docMk/>
          <pc:sldMk cId="1360784296" sldId="258"/>
        </pc:sldMkLst>
        <pc:spChg chg="mod">
          <ac:chgData name="Kommatas Anastasios" userId="93827d49-11f6-488d-81bb-39705df94302" providerId="ADAL" clId="{D7158366-E516-44A9-8AE3-DF2889E9A8CB}" dt="2025-12-03T14:27:55.570" v="18956" actId="20577"/>
          <ac:spMkLst>
            <pc:docMk/>
            <pc:sldMk cId="1360784296" sldId="258"/>
            <ac:spMk id="16" creationId="{016EF419-E396-1809-3AFE-232E668C266E}"/>
          </ac:spMkLst>
        </pc:spChg>
        <pc:spChg chg="mod">
          <ac:chgData name="Kommatas Anastasios" userId="93827d49-11f6-488d-81bb-39705df94302" providerId="ADAL" clId="{D7158366-E516-44A9-8AE3-DF2889E9A8CB}" dt="2025-12-03T14:41:06.958" v="18986" actId="20577"/>
          <ac:spMkLst>
            <pc:docMk/>
            <pc:sldMk cId="1360784296" sldId="258"/>
            <ac:spMk id="18" creationId="{0B93887C-665B-0ADA-2A99-851E8DD57CA4}"/>
          </ac:spMkLst>
        </pc:spChg>
        <pc:picChg chg="add mod">
          <ac:chgData name="Kommatas Anastasios" userId="93827d49-11f6-488d-81bb-39705df94302" providerId="ADAL" clId="{D7158366-E516-44A9-8AE3-DF2889E9A8CB}" dt="2025-11-24T10:44:36.680" v="4811"/>
          <ac:picMkLst>
            <pc:docMk/>
            <pc:sldMk cId="1360784296" sldId="258"/>
            <ac:picMk id="3" creationId="{8FC8CDE7-A6A0-FDCA-C0D4-46B0CDEAF19B}"/>
          </ac:picMkLst>
        </pc:picChg>
      </pc:sldChg>
      <pc:sldChg chg="addSp delSp modSp add mod modTransition modAnim modNotesTx">
        <pc:chgData name="Kommatas Anastasios" userId="93827d49-11f6-488d-81bb-39705df94302" providerId="ADAL" clId="{D7158366-E516-44A9-8AE3-DF2889E9A8CB}" dt="2025-12-03T14:48:52.877" v="19442" actId="20577"/>
        <pc:sldMkLst>
          <pc:docMk/>
          <pc:sldMk cId="3646375988" sldId="259"/>
        </pc:sldMkLst>
        <pc:spChg chg="mod">
          <ac:chgData name="Kommatas Anastasios" userId="93827d49-11f6-488d-81bb-39705df94302" providerId="ADAL" clId="{D7158366-E516-44A9-8AE3-DF2889E9A8CB}" dt="2025-12-03T14:28:03.060" v="18958" actId="20577"/>
          <ac:spMkLst>
            <pc:docMk/>
            <pc:sldMk cId="3646375988" sldId="259"/>
            <ac:spMk id="16" creationId="{A23E412F-4460-ECB5-4EAE-E858D7BB32CA}"/>
          </ac:spMkLst>
        </pc:spChg>
        <pc:spChg chg="mod">
          <ac:chgData name="Kommatas Anastasios" userId="93827d49-11f6-488d-81bb-39705df94302" providerId="ADAL" clId="{D7158366-E516-44A9-8AE3-DF2889E9A8CB}" dt="2025-12-02T14:17:56.664" v="7252" actId="6549"/>
          <ac:spMkLst>
            <pc:docMk/>
            <pc:sldMk cId="3646375988" sldId="259"/>
            <ac:spMk id="18" creationId="{249E08D5-2263-788F-CB0F-1A5E6D1D8E36}"/>
          </ac:spMkLst>
        </pc:spChg>
        <pc:picChg chg="add mod">
          <ac:chgData name="Kommatas Anastasios" userId="93827d49-11f6-488d-81bb-39705df94302" providerId="ADAL" clId="{D7158366-E516-44A9-8AE3-DF2889E9A8CB}" dt="2025-11-24T10:44:31.259" v="4809"/>
          <ac:picMkLst>
            <pc:docMk/>
            <pc:sldMk cId="3646375988" sldId="259"/>
            <ac:picMk id="5" creationId="{CDB6FE73-1992-F37A-9F44-0A69ED95F616}"/>
          </ac:picMkLst>
        </pc:picChg>
        <pc:picChg chg="add mod">
          <ac:chgData name="Kommatas Anastasios" userId="93827d49-11f6-488d-81bb-39705df94302" providerId="ADAL" clId="{D7158366-E516-44A9-8AE3-DF2889E9A8CB}" dt="2025-12-02T14:18:01.576" v="7253" actId="1076"/>
          <ac:picMkLst>
            <pc:docMk/>
            <pc:sldMk cId="3646375988" sldId="259"/>
            <ac:picMk id="6" creationId="{2C40BBE2-D303-F0BE-8529-00C2CCD35C1C}"/>
          </ac:picMkLst>
        </pc:picChg>
      </pc:sldChg>
      <pc:sldChg chg="addSp delSp modSp add mod ord modAnim modNotesTx">
        <pc:chgData name="Kommatas Anastasios" userId="93827d49-11f6-488d-81bb-39705df94302" providerId="ADAL" clId="{D7158366-E516-44A9-8AE3-DF2889E9A8CB}" dt="2025-12-03T14:50:27.088" v="19446" actId="113"/>
        <pc:sldMkLst>
          <pc:docMk/>
          <pc:sldMk cId="2082517489" sldId="260"/>
        </pc:sldMkLst>
        <pc:spChg chg="mod">
          <ac:chgData name="Kommatas Anastasios" userId="93827d49-11f6-488d-81bb-39705df94302" providerId="ADAL" clId="{D7158366-E516-44A9-8AE3-DF2889E9A8CB}" dt="2025-12-03T14:28:07.354" v="18959" actId="20577"/>
          <ac:spMkLst>
            <pc:docMk/>
            <pc:sldMk cId="2082517489" sldId="260"/>
            <ac:spMk id="16" creationId="{322EFA1C-71C7-8BFF-9B47-3485A8260C43}"/>
          </ac:spMkLst>
        </pc:spChg>
        <pc:spChg chg="mod">
          <ac:chgData name="Kommatas Anastasios" userId="93827d49-11f6-488d-81bb-39705df94302" providerId="ADAL" clId="{D7158366-E516-44A9-8AE3-DF2889E9A8CB}" dt="2025-12-03T14:49:30.731" v="19444" actId="20577"/>
          <ac:spMkLst>
            <pc:docMk/>
            <pc:sldMk cId="2082517489" sldId="260"/>
            <ac:spMk id="18" creationId="{B8FF0458-EC1E-F6AE-6ACB-8D57E1A0DC39}"/>
          </ac:spMkLst>
        </pc:spChg>
        <pc:picChg chg="add mod">
          <ac:chgData name="Kommatas Anastasios" userId="93827d49-11f6-488d-81bb-39705df94302" providerId="ADAL" clId="{D7158366-E516-44A9-8AE3-DF2889E9A8CB}" dt="2025-11-24T10:44:24.361" v="4805"/>
          <ac:picMkLst>
            <pc:docMk/>
            <pc:sldMk cId="2082517489" sldId="260"/>
            <ac:picMk id="3" creationId="{D4B877FB-0E70-E4C4-2F55-69F934D6240C}"/>
          </ac:picMkLst>
        </pc:picChg>
      </pc:sldChg>
      <pc:sldChg chg="addSp delSp modSp add mod modAnim modNotesTx">
        <pc:chgData name="Kommatas Anastasios" userId="93827d49-11f6-488d-81bb-39705df94302" providerId="ADAL" clId="{D7158366-E516-44A9-8AE3-DF2889E9A8CB}" dt="2025-12-04T06:07:49.562" v="19881"/>
        <pc:sldMkLst>
          <pc:docMk/>
          <pc:sldMk cId="665440704" sldId="262"/>
        </pc:sldMkLst>
        <pc:spChg chg="mod">
          <ac:chgData name="Kommatas Anastasios" userId="93827d49-11f6-488d-81bb-39705df94302" providerId="ADAL" clId="{D7158366-E516-44A9-8AE3-DF2889E9A8CB}" dt="2025-12-03T14:22:54.035" v="18948" actId="20577"/>
          <ac:spMkLst>
            <pc:docMk/>
            <pc:sldMk cId="665440704" sldId="262"/>
            <ac:spMk id="16" creationId="{BBC0E424-7CE9-7213-698F-E43D89965240}"/>
          </ac:spMkLst>
        </pc:spChg>
        <pc:spChg chg="mod">
          <ac:chgData name="Kommatas Anastasios" userId="93827d49-11f6-488d-81bb-39705df94302" providerId="ADAL" clId="{D7158366-E516-44A9-8AE3-DF2889E9A8CB}" dt="2025-12-04T06:07:49.562" v="19881"/>
          <ac:spMkLst>
            <pc:docMk/>
            <pc:sldMk cId="665440704" sldId="262"/>
            <ac:spMk id="18" creationId="{C5896246-8E04-923F-B04A-AA7AA9B5A89F}"/>
          </ac:spMkLst>
        </pc:spChg>
        <pc:picChg chg="add mod">
          <ac:chgData name="Kommatas Anastasios" userId="93827d49-11f6-488d-81bb-39705df94302" providerId="ADAL" clId="{D7158366-E516-44A9-8AE3-DF2889E9A8CB}" dt="2025-11-24T10:44:39.619" v="4813"/>
          <ac:picMkLst>
            <pc:docMk/>
            <pc:sldMk cId="665440704" sldId="262"/>
            <ac:picMk id="3" creationId="{94ECDACE-22E4-6392-E43A-C0199608F296}"/>
          </ac:picMkLst>
        </pc:picChg>
      </pc:sldChg>
      <pc:sldChg chg="addSp delSp modSp add mod modNotesTx">
        <pc:chgData name="Kommatas Anastasios" userId="93827d49-11f6-488d-81bb-39705df94302" providerId="ADAL" clId="{D7158366-E516-44A9-8AE3-DF2889E9A8CB}" dt="2025-12-03T08:50:37.088" v="15366" actId="313"/>
        <pc:sldMkLst>
          <pc:docMk/>
          <pc:sldMk cId="3115393139" sldId="263"/>
        </pc:sldMkLst>
        <pc:spChg chg="mod">
          <ac:chgData name="Kommatas Anastasios" userId="93827d49-11f6-488d-81bb-39705df94302" providerId="ADAL" clId="{D7158366-E516-44A9-8AE3-DF2889E9A8CB}" dt="2025-12-03T08:42:52.978" v="14965" actId="20577"/>
          <ac:spMkLst>
            <pc:docMk/>
            <pc:sldMk cId="3115393139" sldId="263"/>
            <ac:spMk id="16" creationId="{27427FE5-E0AF-6D4F-88E8-3C599ED0B09B}"/>
          </ac:spMkLst>
        </pc:spChg>
        <pc:spChg chg="mod">
          <ac:chgData name="Kommatas Anastasios" userId="93827d49-11f6-488d-81bb-39705df94302" providerId="ADAL" clId="{D7158366-E516-44A9-8AE3-DF2889E9A8CB}" dt="2025-11-24T09:31:59.976" v="3947" actId="20577"/>
          <ac:spMkLst>
            <pc:docMk/>
            <pc:sldMk cId="3115393139" sldId="263"/>
            <ac:spMk id="18" creationId="{BDA6F4A0-65D2-D675-84D6-C02F31DEE159}"/>
          </ac:spMkLst>
        </pc:spChg>
        <pc:picChg chg="add mod">
          <ac:chgData name="Kommatas Anastasios" userId="93827d49-11f6-488d-81bb-39705df94302" providerId="ADAL" clId="{D7158366-E516-44A9-8AE3-DF2889E9A8CB}" dt="2025-11-24T10:44:15.403" v="4801"/>
          <ac:picMkLst>
            <pc:docMk/>
            <pc:sldMk cId="3115393139" sldId="263"/>
            <ac:picMk id="3" creationId="{2CA17C98-43B7-3D99-1D71-B49F23668A6B}"/>
          </ac:picMkLst>
        </pc:picChg>
      </pc:sldChg>
      <pc:sldChg chg="addSp delSp modSp add mod modNotesTx">
        <pc:chgData name="Kommatas Anastasios" userId="93827d49-11f6-488d-81bb-39705df94302" providerId="ADAL" clId="{D7158366-E516-44A9-8AE3-DF2889E9A8CB}" dt="2025-12-03T08:43:06.243" v="14966"/>
        <pc:sldMkLst>
          <pc:docMk/>
          <pc:sldMk cId="4195692687" sldId="264"/>
        </pc:sldMkLst>
        <pc:spChg chg="mod">
          <ac:chgData name="Kommatas Anastasios" userId="93827d49-11f6-488d-81bb-39705df94302" providerId="ADAL" clId="{D7158366-E516-44A9-8AE3-DF2889E9A8CB}" dt="2025-12-03T08:43:06.243" v="14966"/>
          <ac:spMkLst>
            <pc:docMk/>
            <pc:sldMk cId="4195692687" sldId="264"/>
            <ac:spMk id="16" creationId="{CEB5C75D-3909-79F5-BFEE-CF63698F68E2}"/>
          </ac:spMkLst>
        </pc:spChg>
        <pc:spChg chg="mod">
          <ac:chgData name="Kommatas Anastasios" userId="93827d49-11f6-488d-81bb-39705df94302" providerId="ADAL" clId="{D7158366-E516-44A9-8AE3-DF2889E9A8CB}" dt="2025-12-03T06:31:14.843" v="7486" actId="115"/>
          <ac:spMkLst>
            <pc:docMk/>
            <pc:sldMk cId="4195692687" sldId="264"/>
            <ac:spMk id="18" creationId="{9FB02C2F-18A3-31F2-4AE8-11F4B22FD0E1}"/>
          </ac:spMkLst>
        </pc:spChg>
        <pc:picChg chg="add mod">
          <ac:chgData name="Kommatas Anastasios" userId="93827d49-11f6-488d-81bb-39705df94302" providerId="ADAL" clId="{D7158366-E516-44A9-8AE3-DF2889E9A8CB}" dt="2025-11-24T10:44:11.547" v="4799"/>
          <ac:picMkLst>
            <pc:docMk/>
            <pc:sldMk cId="4195692687" sldId="264"/>
            <ac:picMk id="3" creationId="{B5AE4A62-2FAC-8F37-ACDA-82DA6E280D47}"/>
          </ac:picMkLst>
        </pc:picChg>
      </pc:sldChg>
      <pc:sldChg chg="addSp delSp modSp add mod">
        <pc:chgData name="Kommatas Anastasios" userId="93827d49-11f6-488d-81bb-39705df94302" providerId="ADAL" clId="{D7158366-E516-44A9-8AE3-DF2889E9A8CB}" dt="2025-12-03T08:43:11.347" v="14967"/>
        <pc:sldMkLst>
          <pc:docMk/>
          <pc:sldMk cId="2226592620" sldId="265"/>
        </pc:sldMkLst>
        <pc:spChg chg="mod">
          <ac:chgData name="Kommatas Anastasios" userId="93827d49-11f6-488d-81bb-39705df94302" providerId="ADAL" clId="{D7158366-E516-44A9-8AE3-DF2889E9A8CB}" dt="2025-12-03T08:43:11.347" v="14967"/>
          <ac:spMkLst>
            <pc:docMk/>
            <pc:sldMk cId="2226592620" sldId="265"/>
            <ac:spMk id="16" creationId="{E3E6D81B-8988-2AE5-3C87-7DA208B195DF}"/>
          </ac:spMkLst>
        </pc:spChg>
        <pc:spChg chg="mod">
          <ac:chgData name="Kommatas Anastasios" userId="93827d49-11f6-488d-81bb-39705df94302" providerId="ADAL" clId="{D7158366-E516-44A9-8AE3-DF2889E9A8CB}" dt="2025-11-24T09:49:27.939" v="4590" actId="113"/>
          <ac:spMkLst>
            <pc:docMk/>
            <pc:sldMk cId="2226592620" sldId="265"/>
            <ac:spMk id="18" creationId="{590547F8-42C7-3E75-EDD2-BF77A9566B83}"/>
          </ac:spMkLst>
        </pc:spChg>
        <pc:picChg chg="add mod">
          <ac:chgData name="Kommatas Anastasios" userId="93827d49-11f6-488d-81bb-39705df94302" providerId="ADAL" clId="{D7158366-E516-44A9-8AE3-DF2889E9A8CB}" dt="2025-11-24T10:44:07.499" v="4797"/>
          <ac:picMkLst>
            <pc:docMk/>
            <pc:sldMk cId="2226592620" sldId="265"/>
            <ac:picMk id="3" creationId="{F406A5B4-E4A3-9731-8729-AFAD13AE8B18}"/>
          </ac:picMkLst>
        </pc:picChg>
      </pc:sldChg>
      <pc:sldChg chg="addSp delSp modSp add mod">
        <pc:chgData name="Kommatas Anastasios" userId="93827d49-11f6-488d-81bb-39705df94302" providerId="ADAL" clId="{D7158366-E516-44A9-8AE3-DF2889E9A8CB}" dt="2025-12-03T08:43:27.144" v="14969" actId="14100"/>
        <pc:sldMkLst>
          <pc:docMk/>
          <pc:sldMk cId="3731903159" sldId="266"/>
        </pc:sldMkLst>
        <pc:spChg chg="add mod">
          <ac:chgData name="Kommatas Anastasios" userId="93827d49-11f6-488d-81bb-39705df94302" providerId="ADAL" clId="{D7158366-E516-44A9-8AE3-DF2889E9A8CB}" dt="2025-11-24T10:03:56.747" v="4693" actId="113"/>
          <ac:spMkLst>
            <pc:docMk/>
            <pc:sldMk cId="3731903159" sldId="266"/>
            <ac:spMk id="5" creationId="{581DCDD8-948D-A4AF-7A7A-C44C68F562F7}"/>
          </ac:spMkLst>
        </pc:spChg>
        <pc:spChg chg="mod">
          <ac:chgData name="Kommatas Anastasios" userId="93827d49-11f6-488d-81bb-39705df94302" providerId="ADAL" clId="{D7158366-E516-44A9-8AE3-DF2889E9A8CB}" dt="2025-12-03T08:43:16.492" v="14968"/>
          <ac:spMkLst>
            <pc:docMk/>
            <pc:sldMk cId="3731903159" sldId="266"/>
            <ac:spMk id="16" creationId="{01824706-EBE6-0086-0E56-E2FCCE466EE0}"/>
          </ac:spMkLst>
        </pc:spChg>
        <pc:spChg chg="mod">
          <ac:chgData name="Kommatas Anastasios" userId="93827d49-11f6-488d-81bb-39705df94302" providerId="ADAL" clId="{D7158366-E516-44A9-8AE3-DF2889E9A8CB}" dt="2025-11-24T10:02:35.818" v="4592" actId="6549"/>
          <ac:spMkLst>
            <pc:docMk/>
            <pc:sldMk cId="3731903159" sldId="266"/>
            <ac:spMk id="18" creationId="{4D026704-6C1D-B051-B3DC-2A832893C92C}"/>
          </ac:spMkLst>
        </pc:spChg>
        <pc:picChg chg="add mod">
          <ac:chgData name="Kommatas Anastasios" userId="93827d49-11f6-488d-81bb-39705df94302" providerId="ADAL" clId="{D7158366-E516-44A9-8AE3-DF2889E9A8CB}" dt="2025-12-03T08:43:27.144" v="14969" actId="14100"/>
          <ac:picMkLst>
            <pc:docMk/>
            <pc:sldMk cId="3731903159" sldId="266"/>
            <ac:picMk id="3" creationId="{8F186B0A-5263-FCF4-4B16-212B3CF53BC7}"/>
          </ac:picMkLst>
        </pc:picChg>
        <pc:picChg chg="mod">
          <ac:chgData name="Kommatas Anastasios" userId="93827d49-11f6-488d-81bb-39705df94302" providerId="ADAL" clId="{D7158366-E516-44A9-8AE3-DF2889E9A8CB}" dt="2025-11-24T10:02:58.537" v="4595" actId="14100"/>
          <ac:picMkLst>
            <pc:docMk/>
            <pc:sldMk cId="3731903159" sldId="266"/>
            <ac:picMk id="4" creationId="{38C51B15-4FE7-E905-AA1B-9F56DE6A048F}"/>
          </ac:picMkLst>
        </pc:picChg>
        <pc:picChg chg="add mod">
          <ac:chgData name="Kommatas Anastasios" userId="93827d49-11f6-488d-81bb-39705df94302" providerId="ADAL" clId="{D7158366-E516-44A9-8AE3-DF2889E9A8CB}" dt="2025-11-24T10:44:04.544" v="4795"/>
          <ac:picMkLst>
            <pc:docMk/>
            <pc:sldMk cId="3731903159" sldId="266"/>
            <ac:picMk id="7" creationId="{815F71A5-375B-0484-D2CE-933E2703D4CC}"/>
          </ac:picMkLst>
        </pc:picChg>
      </pc:sldChg>
      <pc:sldChg chg="addSp delSp modSp add mod">
        <pc:chgData name="Kommatas Anastasios" userId="93827d49-11f6-488d-81bb-39705df94302" providerId="ADAL" clId="{D7158366-E516-44A9-8AE3-DF2889E9A8CB}" dt="2025-12-03T08:43:48.652" v="14976" actId="14100"/>
        <pc:sldMkLst>
          <pc:docMk/>
          <pc:sldMk cId="99165197" sldId="267"/>
        </pc:sldMkLst>
        <pc:spChg chg="mod">
          <ac:chgData name="Kommatas Anastasios" userId="93827d49-11f6-488d-81bb-39705df94302" providerId="ADAL" clId="{D7158366-E516-44A9-8AE3-DF2889E9A8CB}" dt="2025-12-03T08:43:48.652" v="14976" actId="14100"/>
          <ac:spMkLst>
            <pc:docMk/>
            <pc:sldMk cId="99165197" sldId="267"/>
            <ac:spMk id="16" creationId="{CD024F0B-7031-8379-C132-99753A53E811}"/>
          </ac:spMkLst>
        </pc:spChg>
        <pc:picChg chg="add mod">
          <ac:chgData name="Kommatas Anastasios" userId="93827d49-11f6-488d-81bb-39705df94302" providerId="ADAL" clId="{D7158366-E516-44A9-8AE3-DF2889E9A8CB}" dt="2025-12-03T08:43:33.367" v="14970" actId="14100"/>
          <ac:picMkLst>
            <pc:docMk/>
            <pc:sldMk cId="99165197" sldId="267"/>
            <ac:picMk id="8" creationId="{FB02D09A-AD70-E328-1432-D1FD3E7618B7}"/>
          </ac:picMkLst>
        </pc:picChg>
        <pc:picChg chg="add mod">
          <ac:chgData name="Kommatas Anastasios" userId="93827d49-11f6-488d-81bb-39705df94302" providerId="ADAL" clId="{D7158366-E516-44A9-8AE3-DF2889E9A8CB}" dt="2025-11-24T10:42:28.088" v="4793"/>
          <ac:picMkLst>
            <pc:docMk/>
            <pc:sldMk cId="99165197" sldId="267"/>
            <ac:picMk id="10" creationId="{B6996A3E-47F4-E92C-6185-C527212F914C}"/>
          </ac:picMkLst>
        </pc:picChg>
      </pc:sldChg>
      <pc:sldChg chg="addSp delSp modSp add mod">
        <pc:chgData name="Kommatas Anastasios" userId="93827d49-11f6-488d-81bb-39705df94302" providerId="ADAL" clId="{D7158366-E516-44A9-8AE3-DF2889E9A8CB}" dt="2025-12-03T08:43:56.597" v="14977"/>
        <pc:sldMkLst>
          <pc:docMk/>
          <pc:sldMk cId="1812045094" sldId="268"/>
        </pc:sldMkLst>
        <pc:spChg chg="add mod">
          <ac:chgData name="Kommatas Anastasios" userId="93827d49-11f6-488d-81bb-39705df94302" providerId="ADAL" clId="{D7158366-E516-44A9-8AE3-DF2889E9A8CB}" dt="2025-11-26T13:53:48.291" v="5312" actId="20577"/>
          <ac:spMkLst>
            <pc:docMk/>
            <pc:sldMk cId="1812045094" sldId="268"/>
            <ac:spMk id="2" creationId="{D5F90D63-74B8-FF11-69E4-A37D980E9096}"/>
          </ac:spMkLst>
        </pc:spChg>
        <pc:spChg chg="mod">
          <ac:chgData name="Kommatas Anastasios" userId="93827d49-11f6-488d-81bb-39705df94302" providerId="ADAL" clId="{D7158366-E516-44A9-8AE3-DF2889E9A8CB}" dt="2025-12-03T08:43:56.597" v="14977"/>
          <ac:spMkLst>
            <pc:docMk/>
            <pc:sldMk cId="1812045094" sldId="268"/>
            <ac:spMk id="16" creationId="{9CB991FF-3D49-054A-8CB0-52EC737E72DD}"/>
          </ac:spMkLst>
        </pc:spChg>
        <pc:picChg chg="add mod">
          <ac:chgData name="Kommatas Anastasios" userId="93827d49-11f6-488d-81bb-39705df94302" providerId="ADAL" clId="{D7158366-E516-44A9-8AE3-DF2889E9A8CB}" dt="2025-11-24T10:50:11.558" v="4822" actId="1035"/>
          <ac:picMkLst>
            <pc:docMk/>
            <pc:sldMk cId="1812045094" sldId="268"/>
            <ac:picMk id="3" creationId="{DEA4056B-0B34-D5FD-AF80-5607690AE3B8}"/>
          </ac:picMkLst>
        </pc:picChg>
        <pc:picChg chg="mod">
          <ac:chgData name="Kommatas Anastasios" userId="93827d49-11f6-488d-81bb-39705df94302" providerId="ADAL" clId="{D7158366-E516-44A9-8AE3-DF2889E9A8CB}" dt="2025-11-24T10:21:47.301" v="4713" actId="14100"/>
          <ac:picMkLst>
            <pc:docMk/>
            <pc:sldMk cId="1812045094" sldId="268"/>
            <ac:picMk id="4" creationId="{10E67FD7-238E-656E-56B9-4EEDA7A46807}"/>
          </ac:picMkLst>
        </pc:picChg>
        <pc:picChg chg="add mod">
          <ac:chgData name="Kommatas Anastasios" userId="93827d49-11f6-488d-81bb-39705df94302" providerId="ADAL" clId="{D7158366-E516-44A9-8AE3-DF2889E9A8CB}" dt="2025-11-24T10:42:21.704" v="4791"/>
          <ac:picMkLst>
            <pc:docMk/>
            <pc:sldMk cId="1812045094" sldId="268"/>
            <ac:picMk id="6" creationId="{0FAFB5CA-2DCC-568D-11CA-E44C991768CB}"/>
          </ac:picMkLst>
        </pc:picChg>
      </pc:sldChg>
      <pc:sldChg chg="addSp delSp modSp add mod modNotesTx">
        <pc:chgData name="Kommatas Anastasios" userId="93827d49-11f6-488d-81bb-39705df94302" providerId="ADAL" clId="{D7158366-E516-44A9-8AE3-DF2889E9A8CB}" dt="2025-12-03T08:44:01.307" v="14978"/>
        <pc:sldMkLst>
          <pc:docMk/>
          <pc:sldMk cId="3113167350" sldId="269"/>
        </pc:sldMkLst>
        <pc:spChg chg="add mod">
          <ac:chgData name="Kommatas Anastasios" userId="93827d49-11f6-488d-81bb-39705df94302" providerId="ADAL" clId="{D7158366-E516-44A9-8AE3-DF2889E9A8CB}" dt="2025-11-26T14:04:28.445" v="5830" actId="14100"/>
          <ac:spMkLst>
            <pc:docMk/>
            <pc:sldMk cId="3113167350" sldId="269"/>
            <ac:spMk id="8" creationId="{9D3D1F9A-EB72-3B77-E34F-E8F7EC689013}"/>
          </ac:spMkLst>
        </pc:spChg>
        <pc:spChg chg="add mod">
          <ac:chgData name="Kommatas Anastasios" userId="93827d49-11f6-488d-81bb-39705df94302" providerId="ADAL" clId="{D7158366-E516-44A9-8AE3-DF2889E9A8CB}" dt="2025-11-26T14:04:53.476" v="5849" actId="1076"/>
          <ac:spMkLst>
            <pc:docMk/>
            <pc:sldMk cId="3113167350" sldId="269"/>
            <ac:spMk id="9" creationId="{CFDE571E-046C-279C-E71C-0D516A923709}"/>
          </ac:spMkLst>
        </pc:spChg>
        <pc:spChg chg="mod">
          <ac:chgData name="Kommatas Anastasios" userId="93827d49-11f6-488d-81bb-39705df94302" providerId="ADAL" clId="{D7158366-E516-44A9-8AE3-DF2889E9A8CB}" dt="2025-12-03T08:44:01.307" v="14978"/>
          <ac:spMkLst>
            <pc:docMk/>
            <pc:sldMk cId="3113167350" sldId="269"/>
            <ac:spMk id="16" creationId="{909631CB-F0C5-E995-433D-8C8F37B0735D}"/>
          </ac:spMkLst>
        </pc:spChg>
        <pc:graphicFrameChg chg="add mod modGraphic">
          <ac:chgData name="Kommatas Anastasios" userId="93827d49-11f6-488d-81bb-39705df94302" providerId="ADAL" clId="{D7158366-E516-44A9-8AE3-DF2889E9A8CB}" dt="2025-11-27T09:32:50.597" v="5873" actId="113"/>
          <ac:graphicFrameMkLst>
            <pc:docMk/>
            <pc:sldMk cId="3113167350" sldId="269"/>
            <ac:graphicFrameMk id="7" creationId="{D39387F4-BF84-A99B-CE7A-6E1D7BF31AEE}"/>
          </ac:graphicFrameMkLst>
        </pc:graphicFrameChg>
        <pc:picChg chg="add mod">
          <ac:chgData name="Kommatas Anastasios" userId="93827d49-11f6-488d-81bb-39705df94302" providerId="ADAL" clId="{D7158366-E516-44A9-8AE3-DF2889E9A8CB}" dt="2025-11-24T10:42:12.772" v="4789"/>
          <ac:picMkLst>
            <pc:docMk/>
            <pc:sldMk cId="3113167350" sldId="269"/>
            <ac:picMk id="2" creationId="{1E996217-7520-6490-7832-0D8D6EC58009}"/>
          </ac:picMkLst>
        </pc:picChg>
      </pc:sldChg>
      <pc:sldChg chg="addSp delSp modSp add mod modAnim modNotesTx">
        <pc:chgData name="Kommatas Anastasios" userId="93827d49-11f6-488d-81bb-39705df94302" providerId="ADAL" clId="{D7158366-E516-44A9-8AE3-DF2889E9A8CB}" dt="2025-12-03T15:12:57.304" v="19859" actId="6549"/>
        <pc:sldMkLst>
          <pc:docMk/>
          <pc:sldMk cId="1142216668" sldId="270"/>
        </pc:sldMkLst>
        <pc:spChg chg="add del mod">
          <ac:chgData name="Kommatas Anastasios" userId="93827d49-11f6-488d-81bb-39705df94302" providerId="ADAL" clId="{D7158366-E516-44A9-8AE3-DF2889E9A8CB}" dt="2025-11-27T09:45:25.934" v="5961" actId="21"/>
          <ac:spMkLst>
            <pc:docMk/>
            <pc:sldMk cId="1142216668" sldId="270"/>
            <ac:spMk id="8" creationId="{6B8FDAE8-B5A9-8077-4691-BF754101BA9D}"/>
          </ac:spMkLst>
        </pc:spChg>
        <pc:spChg chg="mod">
          <ac:chgData name="Kommatas Anastasios" userId="93827d49-11f6-488d-81bb-39705df94302" providerId="ADAL" clId="{D7158366-E516-44A9-8AE3-DF2889E9A8CB}" dt="2025-12-03T08:44:05.167" v="14979"/>
          <ac:spMkLst>
            <pc:docMk/>
            <pc:sldMk cId="1142216668" sldId="270"/>
            <ac:spMk id="16" creationId="{2E91E320-4C3E-5428-2C1E-B2EAEAC9733E}"/>
          </ac:spMkLst>
        </pc:spChg>
        <pc:spChg chg="add del">
          <ac:chgData name="Kommatas Anastasios" userId="93827d49-11f6-488d-81bb-39705df94302" providerId="ADAL" clId="{D7158366-E516-44A9-8AE3-DF2889E9A8CB}" dt="2025-11-27T09:45:07.880" v="5957" actId="478"/>
          <ac:spMkLst>
            <pc:docMk/>
            <pc:sldMk cId="1142216668" sldId="270"/>
            <ac:spMk id="18" creationId="{D04A9DF5-7226-7185-9AC5-66F1DAB36099}"/>
          </ac:spMkLst>
        </pc:spChg>
        <pc:picChg chg="add mod">
          <ac:chgData name="Kommatas Anastasios" userId="93827d49-11f6-488d-81bb-39705df94302" providerId="ADAL" clId="{D7158366-E516-44A9-8AE3-DF2889E9A8CB}" dt="2025-11-27T09:46:01.264" v="5965" actId="1076"/>
          <ac:picMkLst>
            <pc:docMk/>
            <pc:sldMk cId="1142216668" sldId="270"/>
            <ac:picMk id="6" creationId="{C837BF6D-5E21-9169-7C19-8786D6490220}"/>
          </ac:picMkLst>
        </pc:picChg>
      </pc:sldChg>
      <pc:sldChg chg="modSp add mod modAnim modNotesTx">
        <pc:chgData name="Kommatas Anastasios" userId="93827d49-11f6-488d-81bb-39705df94302" providerId="ADAL" clId="{D7158366-E516-44A9-8AE3-DF2889E9A8CB}" dt="2025-12-03T14:46:25.524" v="19430" actId="20577"/>
        <pc:sldMkLst>
          <pc:docMk/>
          <pc:sldMk cId="3269619079" sldId="272"/>
        </pc:sldMkLst>
        <pc:spChg chg="mod">
          <ac:chgData name="Kommatas Anastasios" userId="93827d49-11f6-488d-81bb-39705df94302" providerId="ADAL" clId="{D7158366-E516-44A9-8AE3-DF2889E9A8CB}" dt="2025-12-03T14:27:59.140" v="18957" actId="20577"/>
          <ac:spMkLst>
            <pc:docMk/>
            <pc:sldMk cId="3269619079" sldId="272"/>
            <ac:spMk id="16" creationId="{58E893FA-89C0-0DE8-4DE2-6D29B87A8022}"/>
          </ac:spMkLst>
        </pc:spChg>
        <pc:spChg chg="mod">
          <ac:chgData name="Kommatas Anastasios" userId="93827d49-11f6-488d-81bb-39705df94302" providerId="ADAL" clId="{D7158366-E516-44A9-8AE3-DF2889E9A8CB}" dt="2025-12-02T14:15:33.518" v="7149" actId="403"/>
          <ac:spMkLst>
            <pc:docMk/>
            <pc:sldMk cId="3269619079" sldId="272"/>
            <ac:spMk id="18" creationId="{670F9E1B-937E-0515-EBC0-7B35281ECBF2}"/>
          </ac:spMkLst>
        </pc:spChg>
      </pc:sldChg>
      <pc:sldChg chg="modSp mod ord modAnim modNotesTx">
        <pc:chgData name="Kommatas Anastasios" userId="93827d49-11f6-488d-81bb-39705df94302" providerId="ADAL" clId="{D7158366-E516-44A9-8AE3-DF2889E9A8CB}" dt="2025-12-03T14:56:21.604" v="19467" actId="20577"/>
        <pc:sldMkLst>
          <pc:docMk/>
          <pc:sldMk cId="2001591903" sldId="273"/>
        </pc:sldMkLst>
        <pc:spChg chg="mod">
          <ac:chgData name="Kommatas Anastasios" userId="93827d49-11f6-488d-81bb-39705df94302" providerId="ADAL" clId="{D7158366-E516-44A9-8AE3-DF2889E9A8CB}" dt="2025-12-03T14:28:17.007" v="18963" actId="20577"/>
          <ac:spMkLst>
            <pc:docMk/>
            <pc:sldMk cId="2001591903" sldId="273"/>
            <ac:spMk id="16" creationId="{9436CCF5-B8D2-DE8A-7EDC-B9A7A404D41F}"/>
          </ac:spMkLst>
        </pc:spChg>
        <pc:spChg chg="mod">
          <ac:chgData name="Kommatas Anastasios" userId="93827d49-11f6-488d-81bb-39705df94302" providerId="ADAL" clId="{D7158366-E516-44A9-8AE3-DF2889E9A8CB}" dt="2025-12-03T06:55:37.803" v="8964" actId="6549"/>
          <ac:spMkLst>
            <pc:docMk/>
            <pc:sldMk cId="2001591903" sldId="273"/>
            <ac:spMk id="18" creationId="{917D2A8E-4BC7-1FF4-7C62-7333D945A4F9}"/>
          </ac:spMkLst>
        </pc:spChg>
      </pc:sldChg>
      <pc:sldChg chg="modSp mod ord modNotesTx">
        <pc:chgData name="Kommatas Anastasios" userId="93827d49-11f6-488d-81bb-39705df94302" providerId="ADAL" clId="{D7158366-E516-44A9-8AE3-DF2889E9A8CB}" dt="2025-12-03T14:28:20.178" v="18965" actId="20577"/>
        <pc:sldMkLst>
          <pc:docMk/>
          <pc:sldMk cId="2746636161" sldId="274"/>
        </pc:sldMkLst>
        <pc:spChg chg="mod">
          <ac:chgData name="Kommatas Anastasios" userId="93827d49-11f6-488d-81bb-39705df94302" providerId="ADAL" clId="{D7158366-E516-44A9-8AE3-DF2889E9A8CB}" dt="2025-12-03T14:28:20.178" v="18965" actId="20577"/>
          <ac:spMkLst>
            <pc:docMk/>
            <pc:sldMk cId="2746636161" sldId="274"/>
            <ac:spMk id="16" creationId="{ABF61959-39E2-DDCC-D33A-8E0840D3A4F9}"/>
          </ac:spMkLst>
        </pc:spChg>
        <pc:spChg chg="mod">
          <ac:chgData name="Kommatas Anastasios" userId="93827d49-11f6-488d-81bb-39705df94302" providerId="ADAL" clId="{D7158366-E516-44A9-8AE3-DF2889E9A8CB}" dt="2025-12-03T06:48:49.938" v="8369" actId="20577"/>
          <ac:spMkLst>
            <pc:docMk/>
            <pc:sldMk cId="2746636161" sldId="274"/>
            <ac:spMk id="18" creationId="{82D269C2-3291-E484-876E-5416A40C54BD}"/>
          </ac:spMkLst>
        </pc:spChg>
      </pc:sldChg>
      <pc:sldChg chg="modSp mod ord modNotesTx">
        <pc:chgData name="Kommatas Anastasios" userId="93827d49-11f6-488d-81bb-39705df94302" providerId="ADAL" clId="{D7158366-E516-44A9-8AE3-DF2889E9A8CB}" dt="2025-12-03T15:03:44.128" v="19685" actId="6549"/>
        <pc:sldMkLst>
          <pc:docMk/>
          <pc:sldMk cId="311997918" sldId="275"/>
        </pc:sldMkLst>
        <pc:spChg chg="mod">
          <ac:chgData name="Kommatas Anastasios" userId="93827d49-11f6-488d-81bb-39705df94302" providerId="ADAL" clId="{D7158366-E516-44A9-8AE3-DF2889E9A8CB}" dt="2025-12-03T14:28:23.947" v="18967" actId="20577"/>
          <ac:spMkLst>
            <pc:docMk/>
            <pc:sldMk cId="311997918" sldId="275"/>
            <ac:spMk id="16" creationId="{9BE7931E-BAB6-E872-9FEE-06A3349EB3A3}"/>
          </ac:spMkLst>
        </pc:spChg>
        <pc:spChg chg="mod">
          <ac:chgData name="Kommatas Anastasios" userId="93827d49-11f6-488d-81bb-39705df94302" providerId="ADAL" clId="{D7158366-E516-44A9-8AE3-DF2889E9A8CB}" dt="2025-12-02T14:10:03.719" v="7035" actId="123"/>
          <ac:spMkLst>
            <pc:docMk/>
            <pc:sldMk cId="311997918" sldId="275"/>
            <ac:spMk id="18" creationId="{722338DE-03D7-139A-886B-DCA10313E718}"/>
          </ac:spMkLst>
        </pc:spChg>
      </pc:sldChg>
      <pc:sldChg chg="modSp mod setBg modNotesTx">
        <pc:chgData name="Kommatas Anastasios" userId="93827d49-11f6-488d-81bb-39705df94302" providerId="ADAL" clId="{D7158366-E516-44A9-8AE3-DF2889E9A8CB}" dt="2025-12-03T15:12:28.901" v="19856" actId="6549"/>
        <pc:sldMkLst>
          <pc:docMk/>
          <pc:sldMk cId="2663853163" sldId="276"/>
        </pc:sldMkLst>
        <pc:spChg chg="mod">
          <ac:chgData name="Kommatas Anastasios" userId="93827d49-11f6-488d-81bb-39705df94302" providerId="ADAL" clId="{D7158366-E516-44A9-8AE3-DF2889E9A8CB}" dt="2025-12-02T10:43:52.118" v="7025" actId="20577"/>
          <ac:spMkLst>
            <pc:docMk/>
            <pc:sldMk cId="2663853163" sldId="276"/>
            <ac:spMk id="16" creationId="{7CC3FC30-E091-52AC-A12A-D1F9246784E7}"/>
          </ac:spMkLst>
        </pc:spChg>
      </pc:sldChg>
      <pc:sldChg chg="addSp delSp modSp add mod delAnim modAnim modNotesTx">
        <pc:chgData name="Kommatas Anastasios" userId="93827d49-11f6-488d-81bb-39705df94302" providerId="ADAL" clId="{D7158366-E516-44A9-8AE3-DF2889E9A8CB}" dt="2025-12-03T15:12:43.115" v="19858" actId="6549"/>
        <pc:sldMkLst>
          <pc:docMk/>
          <pc:sldMk cId="640970483" sldId="277"/>
        </pc:sldMkLst>
        <pc:spChg chg="mod">
          <ac:chgData name="Kommatas Anastasios" userId="93827d49-11f6-488d-81bb-39705df94302" providerId="ADAL" clId="{D7158366-E516-44A9-8AE3-DF2889E9A8CB}" dt="2025-12-02T10:39:57.451" v="7013" actId="6549"/>
          <ac:spMkLst>
            <pc:docMk/>
            <pc:sldMk cId="640970483" sldId="277"/>
            <ac:spMk id="8" creationId="{9C308070-38C9-E437-2581-DBC77AD69FEF}"/>
          </ac:spMkLst>
        </pc:spChg>
        <pc:spChg chg="mod">
          <ac:chgData name="Kommatas Anastasios" userId="93827d49-11f6-488d-81bb-39705df94302" providerId="ADAL" clId="{D7158366-E516-44A9-8AE3-DF2889E9A8CB}" dt="2025-12-03T08:44:09.737" v="14980"/>
          <ac:spMkLst>
            <pc:docMk/>
            <pc:sldMk cId="640970483" sldId="277"/>
            <ac:spMk id="16" creationId="{0B0C9D27-9930-E06D-6809-12686A692C00}"/>
          </ac:spMkLst>
        </pc:spChg>
        <pc:picChg chg="add mod">
          <ac:chgData name="Kommatas Anastasios" userId="93827d49-11f6-488d-81bb-39705df94302" providerId="ADAL" clId="{D7158366-E516-44A9-8AE3-DF2889E9A8CB}" dt="2025-12-02T10:40:19.053" v="7017" actId="14100"/>
          <ac:picMkLst>
            <pc:docMk/>
            <pc:sldMk cId="640970483" sldId="277"/>
            <ac:picMk id="3" creationId="{96A8D8A5-62DE-AC76-B7BC-D0595DB1ABF1}"/>
          </ac:picMkLst>
        </pc:picChg>
      </pc:sldChg>
      <pc:sldChg chg="addSp delSp modSp add mod">
        <pc:chgData name="Kommatas Anastasios" userId="93827d49-11f6-488d-81bb-39705df94302" providerId="ADAL" clId="{D7158366-E516-44A9-8AE3-DF2889E9A8CB}" dt="2025-12-03T08:42:40.844" v="14955" actId="403"/>
        <pc:sldMkLst>
          <pc:docMk/>
          <pc:sldMk cId="3100396725" sldId="278"/>
        </pc:sldMkLst>
        <pc:spChg chg="mod">
          <ac:chgData name="Kommatas Anastasios" userId="93827d49-11f6-488d-81bb-39705df94302" providerId="ADAL" clId="{D7158366-E516-44A9-8AE3-DF2889E9A8CB}" dt="2025-12-03T08:42:40.844" v="14955" actId="403"/>
          <ac:spMkLst>
            <pc:docMk/>
            <pc:sldMk cId="3100396725" sldId="278"/>
            <ac:spMk id="16" creationId="{393CCA66-F427-73D4-F0D1-1362F1E266A9}"/>
          </ac:spMkLst>
        </pc:spChg>
      </pc:sldChg>
      <pc:sldChg chg="addSp delSp modSp add mod setBg delAnim modNotesTx">
        <pc:chgData name="Kommatas Anastasios" userId="93827d49-11f6-488d-81bb-39705df94302" providerId="ADAL" clId="{D7158366-E516-44A9-8AE3-DF2889E9A8CB}" dt="2025-12-03T15:12:34.671" v="19857" actId="6549"/>
        <pc:sldMkLst>
          <pc:docMk/>
          <pc:sldMk cId="1038604686" sldId="279"/>
        </pc:sldMkLst>
        <pc:spChg chg="add mod">
          <ac:chgData name="Kommatas Anastasios" userId="93827d49-11f6-488d-81bb-39705df94302" providerId="ADAL" clId="{D7158366-E516-44A9-8AE3-DF2889E9A8CB}" dt="2025-12-03T08:46:48.005" v="15095" actId="5793"/>
          <ac:spMkLst>
            <pc:docMk/>
            <pc:sldMk cId="1038604686" sldId="279"/>
            <ac:spMk id="7" creationId="{749B2E75-3C5E-819E-891B-7EFB792AE7C6}"/>
          </ac:spMkLst>
        </pc:spChg>
      </pc:sldChg>
      <pc:sldChg chg="modSp add mod ord">
        <pc:chgData name="Kommatas Anastasios" userId="93827d49-11f6-488d-81bb-39705df94302" providerId="ADAL" clId="{D7158366-E516-44A9-8AE3-DF2889E9A8CB}" dt="2025-12-03T08:48:13.874" v="15136" actId="1076"/>
        <pc:sldMkLst>
          <pc:docMk/>
          <pc:sldMk cId="4287162258" sldId="280"/>
        </pc:sldMkLst>
        <pc:spChg chg="mod">
          <ac:chgData name="Kommatas Anastasios" userId="93827d49-11f6-488d-81bb-39705df94302" providerId="ADAL" clId="{D7158366-E516-44A9-8AE3-DF2889E9A8CB}" dt="2025-12-03T08:48:13.874" v="15136" actId="1076"/>
          <ac:spMkLst>
            <pc:docMk/>
            <pc:sldMk cId="4287162258" sldId="280"/>
            <ac:spMk id="16" creationId="{3BA1D0C9-3DC8-C60D-417E-F8C76D2377B6}"/>
          </ac:spMkLst>
        </pc:spChg>
      </pc:sldChg>
      <pc:sldChg chg="modSp add mod ord modAnim modNotesTx">
        <pc:chgData name="Kommatas Anastasios" userId="93827d49-11f6-488d-81bb-39705df94302" providerId="ADAL" clId="{D7158366-E516-44A9-8AE3-DF2889E9A8CB}" dt="2025-12-03T14:55:49.705" v="19449" actId="20577"/>
        <pc:sldMkLst>
          <pc:docMk/>
          <pc:sldMk cId="2889586850" sldId="281"/>
        </pc:sldMkLst>
        <pc:spChg chg="mod">
          <ac:chgData name="Kommatas Anastasios" userId="93827d49-11f6-488d-81bb-39705df94302" providerId="ADAL" clId="{D7158366-E516-44A9-8AE3-DF2889E9A8CB}" dt="2025-12-03T14:28:14.086" v="18961" actId="20577"/>
          <ac:spMkLst>
            <pc:docMk/>
            <pc:sldMk cId="2889586850" sldId="281"/>
            <ac:spMk id="16" creationId="{9D2B3DE4-5512-E506-DD4C-93493B6DEC49}"/>
          </ac:spMkLst>
        </pc:spChg>
      </pc:sldChg>
      <pc:sldChg chg="modSp add mod modAnim modNotesTx">
        <pc:chgData name="Kommatas Anastasios" userId="93827d49-11f6-488d-81bb-39705df94302" providerId="ADAL" clId="{D7158366-E516-44A9-8AE3-DF2889E9A8CB}" dt="2025-12-04T06:06:56.203" v="19880" actId="20577"/>
        <pc:sldMkLst>
          <pc:docMk/>
          <pc:sldMk cId="775732544" sldId="282"/>
        </pc:sldMkLst>
        <pc:spChg chg="mod">
          <ac:chgData name="Kommatas Anastasios" userId="93827d49-11f6-488d-81bb-39705df94302" providerId="ADAL" clId="{D7158366-E516-44A9-8AE3-DF2889E9A8CB}" dt="2025-12-03T14:22:50.465" v="18947" actId="20577"/>
          <ac:spMkLst>
            <pc:docMk/>
            <pc:sldMk cId="775732544" sldId="282"/>
            <ac:spMk id="16" creationId="{0310D17A-9949-2DCE-5941-70308DBE15E5}"/>
          </ac:spMkLst>
        </pc:spChg>
        <pc:spChg chg="mod">
          <ac:chgData name="Kommatas Anastasios" userId="93827d49-11f6-488d-81bb-39705df94302" providerId="ADAL" clId="{D7158366-E516-44A9-8AE3-DF2889E9A8CB}" dt="2025-12-04T06:06:56.203" v="19880" actId="20577"/>
          <ac:spMkLst>
            <pc:docMk/>
            <pc:sldMk cId="775732544" sldId="282"/>
            <ac:spMk id="18" creationId="{26EEF687-EBF5-048E-78EB-6AA0A0390469}"/>
          </ac:spMkLst>
        </pc:spChg>
      </pc:sldChg>
      <pc:sldChg chg="modSp add mod modAnim modNotesTx">
        <pc:chgData name="Kommatas Anastasios" userId="93827d49-11f6-488d-81bb-39705df94302" providerId="ADAL" clId="{D7158366-E516-44A9-8AE3-DF2889E9A8CB}" dt="2025-12-04T06:07:53.512" v="19882"/>
        <pc:sldMkLst>
          <pc:docMk/>
          <pc:sldMk cId="1760680734" sldId="283"/>
        </pc:sldMkLst>
        <pc:spChg chg="mod">
          <ac:chgData name="Kommatas Anastasios" userId="93827d49-11f6-488d-81bb-39705df94302" providerId="ADAL" clId="{D7158366-E516-44A9-8AE3-DF2889E9A8CB}" dt="2025-12-03T14:22:47.579" v="18946" actId="20577"/>
          <ac:spMkLst>
            <pc:docMk/>
            <pc:sldMk cId="1760680734" sldId="283"/>
            <ac:spMk id="16" creationId="{56A34117-9252-9CD6-361F-66D8D94DF265}"/>
          </ac:spMkLst>
        </pc:spChg>
        <pc:spChg chg="mod">
          <ac:chgData name="Kommatas Anastasios" userId="93827d49-11f6-488d-81bb-39705df94302" providerId="ADAL" clId="{D7158366-E516-44A9-8AE3-DF2889E9A8CB}" dt="2025-12-04T06:07:53.512" v="19882"/>
          <ac:spMkLst>
            <pc:docMk/>
            <pc:sldMk cId="1760680734" sldId="283"/>
            <ac:spMk id="18" creationId="{88E68D0D-D9A6-F2E4-C65E-0F34C85016A5}"/>
          </ac:spMkLst>
        </pc:spChg>
      </pc:sldChg>
      <pc:sldChg chg="modSp add mod modAnim modNotesTx">
        <pc:chgData name="Kommatas Anastasios" userId="93827d49-11f6-488d-81bb-39705df94302" providerId="ADAL" clId="{D7158366-E516-44A9-8AE3-DF2889E9A8CB}" dt="2025-12-04T06:07:56.408" v="19883"/>
        <pc:sldMkLst>
          <pc:docMk/>
          <pc:sldMk cId="262840233" sldId="284"/>
        </pc:sldMkLst>
        <pc:spChg chg="mod">
          <ac:chgData name="Kommatas Anastasios" userId="93827d49-11f6-488d-81bb-39705df94302" providerId="ADAL" clId="{D7158366-E516-44A9-8AE3-DF2889E9A8CB}" dt="2025-12-03T14:22:44.160" v="18945" actId="20577"/>
          <ac:spMkLst>
            <pc:docMk/>
            <pc:sldMk cId="262840233" sldId="284"/>
            <ac:spMk id="16" creationId="{7F10CF1A-54E2-0A3C-3CA2-A409509AEAFE}"/>
          </ac:spMkLst>
        </pc:spChg>
        <pc:spChg chg="mod">
          <ac:chgData name="Kommatas Anastasios" userId="93827d49-11f6-488d-81bb-39705df94302" providerId="ADAL" clId="{D7158366-E516-44A9-8AE3-DF2889E9A8CB}" dt="2025-12-04T06:07:56.408" v="19883"/>
          <ac:spMkLst>
            <pc:docMk/>
            <pc:sldMk cId="262840233" sldId="284"/>
            <ac:spMk id="18" creationId="{E686F17C-51AD-1F51-54F8-F691D261BDA5}"/>
          </ac:spMkLst>
        </pc:spChg>
      </pc:sldChg>
      <pc:sldChg chg="modSp add mod modAnim modNotesTx">
        <pc:chgData name="Kommatas Anastasios" userId="93827d49-11f6-488d-81bb-39705df94302" providerId="ADAL" clId="{D7158366-E516-44A9-8AE3-DF2889E9A8CB}" dt="2025-12-04T06:08:00.503" v="19884"/>
        <pc:sldMkLst>
          <pc:docMk/>
          <pc:sldMk cId="1395212229" sldId="285"/>
        </pc:sldMkLst>
        <pc:spChg chg="mod">
          <ac:chgData name="Kommatas Anastasios" userId="93827d49-11f6-488d-81bb-39705df94302" providerId="ADAL" clId="{D7158366-E516-44A9-8AE3-DF2889E9A8CB}" dt="2025-12-03T14:22:41.317" v="18944" actId="20577"/>
          <ac:spMkLst>
            <pc:docMk/>
            <pc:sldMk cId="1395212229" sldId="285"/>
            <ac:spMk id="16" creationId="{2549B24C-ED6C-EE97-9C8E-914B52BCFD51}"/>
          </ac:spMkLst>
        </pc:spChg>
        <pc:spChg chg="mod">
          <ac:chgData name="Kommatas Anastasios" userId="93827d49-11f6-488d-81bb-39705df94302" providerId="ADAL" clId="{D7158366-E516-44A9-8AE3-DF2889E9A8CB}" dt="2025-12-04T06:08:00.503" v="19884"/>
          <ac:spMkLst>
            <pc:docMk/>
            <pc:sldMk cId="1395212229" sldId="285"/>
            <ac:spMk id="18" creationId="{D478AB6C-6529-3D14-133C-C675D039B74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E3CE3F-F48A-41A3-A385-3E0B45804B56}" type="doc">
      <dgm:prSet loTypeId="urn:microsoft.com/office/officeart/2008/layout/HorizontalMultiLevelHierarchy" loCatId="hierarchy" qsTypeId="urn:microsoft.com/office/officeart/2005/8/quickstyle/simple5" qsCatId="simple" csTypeId="urn:microsoft.com/office/officeart/2005/8/colors/accent1_2" csCatId="accent1" phldr="1"/>
      <dgm:spPr/>
      <dgm:t>
        <a:bodyPr/>
        <a:lstStyle/>
        <a:p>
          <a:endParaRPr lang="el-GR"/>
        </a:p>
      </dgm:t>
    </dgm:pt>
    <dgm:pt modelId="{7ECB7BC3-2A2A-4E7F-976E-23257AB3491C}">
      <dgm:prSet phldrT="[Κείμενο]" phldr="0"/>
      <dgm:spPr>
        <a:solidFill>
          <a:srgbClr val="92C7F2"/>
        </a:solidFill>
      </dgm:spPr>
      <dgm:t>
        <a:bodyPr/>
        <a:lstStyle/>
        <a:p>
          <a:r>
            <a:rPr lang="el-GR" dirty="0">
              <a:solidFill>
                <a:schemeClr val="tx1"/>
              </a:solidFill>
            </a:rPr>
            <a:t>Απόφαση Έκδοσης ΧΕΠ</a:t>
          </a:r>
        </a:p>
      </dgm:t>
    </dgm:pt>
    <dgm:pt modelId="{6F482411-BBD4-4531-BDD5-58ED7A5488FA}" type="parTrans" cxnId="{16D26F4D-0711-4F3A-BFD4-8D4F10CEEB7E}">
      <dgm:prSet/>
      <dgm:spPr/>
      <dgm:t>
        <a:bodyPr/>
        <a:lstStyle/>
        <a:p>
          <a:endParaRPr lang="el-GR"/>
        </a:p>
      </dgm:t>
    </dgm:pt>
    <dgm:pt modelId="{7F956AEC-72D0-475C-AA93-23A5F1D24CFE}" type="sibTrans" cxnId="{16D26F4D-0711-4F3A-BFD4-8D4F10CEEB7E}">
      <dgm:prSet/>
      <dgm:spPr/>
      <dgm:t>
        <a:bodyPr/>
        <a:lstStyle/>
        <a:p>
          <a:endParaRPr lang="el-GR"/>
        </a:p>
      </dgm:t>
    </dgm:pt>
    <dgm:pt modelId="{B716BE8A-F1AB-4782-B064-C0EFC529D394}">
      <dgm:prSet phldrT="[Κείμενο]" phldr="0"/>
      <dgm:spPr>
        <a:solidFill>
          <a:srgbClr val="92C7F2"/>
        </a:solidFill>
      </dgm:spPr>
      <dgm:t>
        <a:bodyPr/>
        <a:lstStyle/>
        <a:p>
          <a:r>
            <a:rPr lang="el-GR" b="1" dirty="0">
              <a:solidFill>
                <a:schemeClr val="tx1"/>
              </a:solidFill>
            </a:rPr>
            <a:t>1</a:t>
          </a:r>
          <a:r>
            <a:rPr lang="el-GR" b="1" baseline="30000" dirty="0">
              <a:solidFill>
                <a:schemeClr val="tx1"/>
              </a:solidFill>
            </a:rPr>
            <a:t>η</a:t>
          </a:r>
          <a:r>
            <a:rPr lang="el-GR" b="1" dirty="0">
              <a:solidFill>
                <a:schemeClr val="tx1"/>
              </a:solidFill>
            </a:rPr>
            <a:t> φορά Υπόλογος</a:t>
          </a:r>
        </a:p>
      </dgm:t>
    </dgm:pt>
    <dgm:pt modelId="{39D9782E-2182-4CD7-AD0E-86098EFE0155}" type="parTrans" cxnId="{1264243D-7583-4D2E-9A0F-C2C76EDA59E6}">
      <dgm:prSet/>
      <dgm:spPr/>
      <dgm:t>
        <a:bodyPr/>
        <a:lstStyle/>
        <a:p>
          <a:endParaRPr lang="el-GR"/>
        </a:p>
      </dgm:t>
    </dgm:pt>
    <dgm:pt modelId="{A2C78DF8-F14D-4AF1-9572-FB935035CCA4}" type="sibTrans" cxnId="{1264243D-7583-4D2E-9A0F-C2C76EDA59E6}">
      <dgm:prSet/>
      <dgm:spPr/>
      <dgm:t>
        <a:bodyPr/>
        <a:lstStyle/>
        <a:p>
          <a:endParaRPr lang="el-GR"/>
        </a:p>
      </dgm:t>
    </dgm:pt>
    <dgm:pt modelId="{4A22CB64-1EA1-4F48-B96F-A9464671D620}">
      <dgm:prSet phldrT="[Κείμενο]" phldr="0"/>
      <dgm:spPr>
        <a:solidFill>
          <a:srgbClr val="92C7F2"/>
        </a:solidFill>
      </dgm:spPr>
      <dgm:t>
        <a:bodyPr/>
        <a:lstStyle/>
        <a:p>
          <a:r>
            <a:rPr lang="el-GR" b="1" dirty="0">
              <a:solidFill>
                <a:schemeClr val="tx1"/>
              </a:solidFill>
            </a:rPr>
            <a:t>Ήδη Υπόλογος</a:t>
          </a:r>
        </a:p>
      </dgm:t>
    </dgm:pt>
    <dgm:pt modelId="{70BB09F6-DD75-4AA9-8649-CE6F2DD18BF3}" type="parTrans" cxnId="{23BE6ABE-283C-4435-8AF6-8000D5D52E5C}">
      <dgm:prSet/>
      <dgm:spPr/>
      <dgm:t>
        <a:bodyPr/>
        <a:lstStyle/>
        <a:p>
          <a:endParaRPr lang="el-GR"/>
        </a:p>
      </dgm:t>
    </dgm:pt>
    <dgm:pt modelId="{125350C5-1F2D-4FD4-936A-9204D7B66B67}" type="sibTrans" cxnId="{23BE6ABE-283C-4435-8AF6-8000D5D52E5C}">
      <dgm:prSet/>
      <dgm:spPr/>
      <dgm:t>
        <a:bodyPr/>
        <a:lstStyle/>
        <a:p>
          <a:endParaRPr lang="el-GR"/>
        </a:p>
      </dgm:t>
    </dgm:pt>
    <dgm:pt modelId="{D133A49F-6C93-4DBA-BA0F-EBBC703C368B}" type="pres">
      <dgm:prSet presAssocID="{43E3CE3F-F48A-41A3-A385-3E0B45804B56}" presName="Name0" presStyleCnt="0">
        <dgm:presLayoutVars>
          <dgm:chPref val="1"/>
          <dgm:dir/>
          <dgm:animOne val="branch"/>
          <dgm:animLvl val="lvl"/>
          <dgm:resizeHandles val="exact"/>
        </dgm:presLayoutVars>
      </dgm:prSet>
      <dgm:spPr/>
    </dgm:pt>
    <dgm:pt modelId="{790CF07E-8294-4B46-945E-209F8BA10953}" type="pres">
      <dgm:prSet presAssocID="{7ECB7BC3-2A2A-4E7F-976E-23257AB3491C}" presName="root1" presStyleCnt="0"/>
      <dgm:spPr/>
    </dgm:pt>
    <dgm:pt modelId="{5397F0BB-26E9-455A-B586-725D90F74DD0}" type="pres">
      <dgm:prSet presAssocID="{7ECB7BC3-2A2A-4E7F-976E-23257AB3491C}" presName="LevelOneTextNode" presStyleLbl="node0" presStyleIdx="0" presStyleCnt="1">
        <dgm:presLayoutVars>
          <dgm:chPref val="3"/>
        </dgm:presLayoutVars>
      </dgm:prSet>
      <dgm:spPr/>
    </dgm:pt>
    <dgm:pt modelId="{69E6CA89-78D5-4969-99C5-9264109D3754}" type="pres">
      <dgm:prSet presAssocID="{7ECB7BC3-2A2A-4E7F-976E-23257AB3491C}" presName="level2hierChild" presStyleCnt="0"/>
      <dgm:spPr/>
    </dgm:pt>
    <dgm:pt modelId="{0C800E0C-1B88-4ED7-9D6E-261F4B22AD7C}" type="pres">
      <dgm:prSet presAssocID="{39D9782E-2182-4CD7-AD0E-86098EFE0155}" presName="conn2-1" presStyleLbl="parChTrans1D2" presStyleIdx="0" presStyleCnt="2"/>
      <dgm:spPr/>
    </dgm:pt>
    <dgm:pt modelId="{6582630E-7D4E-45B7-B54B-8627BD6D114D}" type="pres">
      <dgm:prSet presAssocID="{39D9782E-2182-4CD7-AD0E-86098EFE0155}" presName="connTx" presStyleLbl="parChTrans1D2" presStyleIdx="0" presStyleCnt="2"/>
      <dgm:spPr/>
    </dgm:pt>
    <dgm:pt modelId="{E848AC1C-4A95-40C5-BFAB-C23845061166}" type="pres">
      <dgm:prSet presAssocID="{B716BE8A-F1AB-4782-B064-C0EFC529D394}" presName="root2" presStyleCnt="0"/>
      <dgm:spPr/>
    </dgm:pt>
    <dgm:pt modelId="{9234207E-8AC3-4478-BAC5-3459515ED85D}" type="pres">
      <dgm:prSet presAssocID="{B716BE8A-F1AB-4782-B064-C0EFC529D394}" presName="LevelTwoTextNode" presStyleLbl="node2" presStyleIdx="0" presStyleCnt="2" custScaleY="74784" custLinFactY="-45324" custLinFactNeighborX="1224" custLinFactNeighborY="-100000">
        <dgm:presLayoutVars>
          <dgm:chPref val="3"/>
        </dgm:presLayoutVars>
      </dgm:prSet>
      <dgm:spPr/>
    </dgm:pt>
    <dgm:pt modelId="{17F5690C-CCE1-402B-8F4E-61E5F2F5375E}" type="pres">
      <dgm:prSet presAssocID="{B716BE8A-F1AB-4782-B064-C0EFC529D394}" presName="level3hierChild" presStyleCnt="0"/>
      <dgm:spPr/>
    </dgm:pt>
    <dgm:pt modelId="{3BF5AD4C-F5F6-40B0-9147-121952F2B633}" type="pres">
      <dgm:prSet presAssocID="{70BB09F6-DD75-4AA9-8649-CE6F2DD18BF3}" presName="conn2-1" presStyleLbl="parChTrans1D2" presStyleIdx="1" presStyleCnt="2"/>
      <dgm:spPr/>
    </dgm:pt>
    <dgm:pt modelId="{A2EBCFD8-3A0B-4748-A9DE-9FA0FFAE0E4B}" type="pres">
      <dgm:prSet presAssocID="{70BB09F6-DD75-4AA9-8649-CE6F2DD18BF3}" presName="connTx" presStyleLbl="parChTrans1D2" presStyleIdx="1" presStyleCnt="2"/>
      <dgm:spPr/>
    </dgm:pt>
    <dgm:pt modelId="{96F05AC2-FCCA-482C-B6FD-392DEF3697B8}" type="pres">
      <dgm:prSet presAssocID="{4A22CB64-1EA1-4F48-B96F-A9464671D620}" presName="root2" presStyleCnt="0"/>
      <dgm:spPr/>
    </dgm:pt>
    <dgm:pt modelId="{0E9432AA-1D0F-4CCB-AF23-85B3F1572136}" type="pres">
      <dgm:prSet presAssocID="{4A22CB64-1EA1-4F48-B96F-A9464671D620}" presName="LevelTwoTextNode" presStyleLbl="node2" presStyleIdx="1" presStyleCnt="2" custScaleY="67217" custLinFactNeighborX="1224" custLinFactNeighborY="19662">
        <dgm:presLayoutVars>
          <dgm:chPref val="3"/>
        </dgm:presLayoutVars>
      </dgm:prSet>
      <dgm:spPr/>
    </dgm:pt>
    <dgm:pt modelId="{9F9B94F2-4451-4568-81C5-DF0E6AB1FD57}" type="pres">
      <dgm:prSet presAssocID="{4A22CB64-1EA1-4F48-B96F-A9464671D620}" presName="level3hierChild" presStyleCnt="0"/>
      <dgm:spPr/>
    </dgm:pt>
  </dgm:ptLst>
  <dgm:cxnLst>
    <dgm:cxn modelId="{869B2403-8A6D-4B8D-9630-2AB911357521}" type="presOf" srcId="{7ECB7BC3-2A2A-4E7F-976E-23257AB3491C}" destId="{5397F0BB-26E9-455A-B586-725D90F74DD0}" srcOrd="0" destOrd="0" presId="urn:microsoft.com/office/officeart/2008/layout/HorizontalMultiLevelHierarchy"/>
    <dgm:cxn modelId="{9E2D4323-45C7-43AC-8587-CACBCB1C447C}" type="presOf" srcId="{70BB09F6-DD75-4AA9-8649-CE6F2DD18BF3}" destId="{A2EBCFD8-3A0B-4748-A9DE-9FA0FFAE0E4B}" srcOrd="1" destOrd="0" presId="urn:microsoft.com/office/officeart/2008/layout/HorizontalMultiLevelHierarchy"/>
    <dgm:cxn modelId="{1264243D-7583-4D2E-9A0F-C2C76EDA59E6}" srcId="{7ECB7BC3-2A2A-4E7F-976E-23257AB3491C}" destId="{B716BE8A-F1AB-4782-B064-C0EFC529D394}" srcOrd="0" destOrd="0" parTransId="{39D9782E-2182-4CD7-AD0E-86098EFE0155}" sibTransId="{A2C78DF8-F14D-4AF1-9572-FB935035CCA4}"/>
    <dgm:cxn modelId="{9CAAF664-3AD9-410B-96E7-C0A211A338F3}" type="presOf" srcId="{B716BE8A-F1AB-4782-B064-C0EFC529D394}" destId="{9234207E-8AC3-4478-BAC5-3459515ED85D}" srcOrd="0" destOrd="0" presId="urn:microsoft.com/office/officeart/2008/layout/HorizontalMultiLevelHierarchy"/>
    <dgm:cxn modelId="{16D26F4D-0711-4F3A-BFD4-8D4F10CEEB7E}" srcId="{43E3CE3F-F48A-41A3-A385-3E0B45804B56}" destId="{7ECB7BC3-2A2A-4E7F-976E-23257AB3491C}" srcOrd="0" destOrd="0" parTransId="{6F482411-BBD4-4531-BDD5-58ED7A5488FA}" sibTransId="{7F956AEC-72D0-475C-AA93-23A5F1D24CFE}"/>
    <dgm:cxn modelId="{DB730654-392E-4F29-AA64-88E9342413A8}" type="presOf" srcId="{39D9782E-2182-4CD7-AD0E-86098EFE0155}" destId="{6582630E-7D4E-45B7-B54B-8627BD6D114D}" srcOrd="1" destOrd="0" presId="urn:microsoft.com/office/officeart/2008/layout/HorizontalMultiLevelHierarchy"/>
    <dgm:cxn modelId="{9B67637B-9F2F-45B4-8558-4AAC326F0DEE}" type="presOf" srcId="{70BB09F6-DD75-4AA9-8649-CE6F2DD18BF3}" destId="{3BF5AD4C-F5F6-40B0-9147-121952F2B633}" srcOrd="0" destOrd="0" presId="urn:microsoft.com/office/officeart/2008/layout/HorizontalMultiLevelHierarchy"/>
    <dgm:cxn modelId="{3E06187D-FBD0-4B14-B769-062A1D8AEE0F}" type="presOf" srcId="{43E3CE3F-F48A-41A3-A385-3E0B45804B56}" destId="{D133A49F-6C93-4DBA-BA0F-EBBC703C368B}" srcOrd="0" destOrd="0" presId="urn:microsoft.com/office/officeart/2008/layout/HorizontalMultiLevelHierarchy"/>
    <dgm:cxn modelId="{11012EA0-F42E-4507-B3CC-D3C25F534FF6}" type="presOf" srcId="{39D9782E-2182-4CD7-AD0E-86098EFE0155}" destId="{0C800E0C-1B88-4ED7-9D6E-261F4B22AD7C}" srcOrd="0" destOrd="0" presId="urn:microsoft.com/office/officeart/2008/layout/HorizontalMultiLevelHierarchy"/>
    <dgm:cxn modelId="{F4C8F9A3-1188-4A35-8ECD-017D01449C6F}" type="presOf" srcId="{4A22CB64-1EA1-4F48-B96F-A9464671D620}" destId="{0E9432AA-1D0F-4CCB-AF23-85B3F1572136}" srcOrd="0" destOrd="0" presId="urn:microsoft.com/office/officeart/2008/layout/HorizontalMultiLevelHierarchy"/>
    <dgm:cxn modelId="{23BE6ABE-283C-4435-8AF6-8000D5D52E5C}" srcId="{7ECB7BC3-2A2A-4E7F-976E-23257AB3491C}" destId="{4A22CB64-1EA1-4F48-B96F-A9464671D620}" srcOrd="1" destOrd="0" parTransId="{70BB09F6-DD75-4AA9-8649-CE6F2DD18BF3}" sibTransId="{125350C5-1F2D-4FD4-936A-9204D7B66B67}"/>
    <dgm:cxn modelId="{55FBB9A3-B007-459D-A9D3-E1754CEBA352}" type="presParOf" srcId="{D133A49F-6C93-4DBA-BA0F-EBBC703C368B}" destId="{790CF07E-8294-4B46-945E-209F8BA10953}" srcOrd="0" destOrd="0" presId="urn:microsoft.com/office/officeart/2008/layout/HorizontalMultiLevelHierarchy"/>
    <dgm:cxn modelId="{3A8C6E3B-FF6C-4E39-A44A-D48186EE25B3}" type="presParOf" srcId="{790CF07E-8294-4B46-945E-209F8BA10953}" destId="{5397F0BB-26E9-455A-B586-725D90F74DD0}" srcOrd="0" destOrd="0" presId="urn:microsoft.com/office/officeart/2008/layout/HorizontalMultiLevelHierarchy"/>
    <dgm:cxn modelId="{94D29DDC-9DAC-4F9C-9710-88777E11BB34}" type="presParOf" srcId="{790CF07E-8294-4B46-945E-209F8BA10953}" destId="{69E6CA89-78D5-4969-99C5-9264109D3754}" srcOrd="1" destOrd="0" presId="urn:microsoft.com/office/officeart/2008/layout/HorizontalMultiLevelHierarchy"/>
    <dgm:cxn modelId="{CAE8B52A-EB8F-497E-A123-09A83820D24C}" type="presParOf" srcId="{69E6CA89-78D5-4969-99C5-9264109D3754}" destId="{0C800E0C-1B88-4ED7-9D6E-261F4B22AD7C}" srcOrd="0" destOrd="0" presId="urn:microsoft.com/office/officeart/2008/layout/HorizontalMultiLevelHierarchy"/>
    <dgm:cxn modelId="{A8545221-F55D-4531-B8C6-061045840F9B}" type="presParOf" srcId="{0C800E0C-1B88-4ED7-9D6E-261F4B22AD7C}" destId="{6582630E-7D4E-45B7-B54B-8627BD6D114D}" srcOrd="0" destOrd="0" presId="urn:microsoft.com/office/officeart/2008/layout/HorizontalMultiLevelHierarchy"/>
    <dgm:cxn modelId="{DA02891E-7777-4447-AAE1-83E9C44AAACF}" type="presParOf" srcId="{69E6CA89-78D5-4969-99C5-9264109D3754}" destId="{E848AC1C-4A95-40C5-BFAB-C23845061166}" srcOrd="1" destOrd="0" presId="urn:microsoft.com/office/officeart/2008/layout/HorizontalMultiLevelHierarchy"/>
    <dgm:cxn modelId="{A7605FBC-28A2-42D5-A236-777FC9B77228}" type="presParOf" srcId="{E848AC1C-4A95-40C5-BFAB-C23845061166}" destId="{9234207E-8AC3-4478-BAC5-3459515ED85D}" srcOrd="0" destOrd="0" presId="urn:microsoft.com/office/officeart/2008/layout/HorizontalMultiLevelHierarchy"/>
    <dgm:cxn modelId="{3CFBE10D-BDBD-441A-A582-941936335E03}" type="presParOf" srcId="{E848AC1C-4A95-40C5-BFAB-C23845061166}" destId="{17F5690C-CCE1-402B-8F4E-61E5F2F5375E}" srcOrd="1" destOrd="0" presId="urn:microsoft.com/office/officeart/2008/layout/HorizontalMultiLevelHierarchy"/>
    <dgm:cxn modelId="{36AF9C67-05E3-48B6-B6F1-8AC80B938E02}" type="presParOf" srcId="{69E6CA89-78D5-4969-99C5-9264109D3754}" destId="{3BF5AD4C-F5F6-40B0-9147-121952F2B633}" srcOrd="2" destOrd="0" presId="urn:microsoft.com/office/officeart/2008/layout/HorizontalMultiLevelHierarchy"/>
    <dgm:cxn modelId="{B75EC502-5381-4CD7-A43C-69057F70FE2C}" type="presParOf" srcId="{3BF5AD4C-F5F6-40B0-9147-121952F2B633}" destId="{A2EBCFD8-3A0B-4748-A9DE-9FA0FFAE0E4B}" srcOrd="0" destOrd="0" presId="urn:microsoft.com/office/officeart/2008/layout/HorizontalMultiLevelHierarchy"/>
    <dgm:cxn modelId="{77815874-E7DC-40F4-B760-FD0B0EE3CCC0}" type="presParOf" srcId="{69E6CA89-78D5-4969-99C5-9264109D3754}" destId="{96F05AC2-FCCA-482C-B6FD-392DEF3697B8}" srcOrd="3" destOrd="0" presId="urn:microsoft.com/office/officeart/2008/layout/HorizontalMultiLevelHierarchy"/>
    <dgm:cxn modelId="{95625596-4BF8-45EE-91A4-BCA5D40DF9C5}" type="presParOf" srcId="{96F05AC2-FCCA-482C-B6FD-392DEF3697B8}" destId="{0E9432AA-1D0F-4CCB-AF23-85B3F1572136}" srcOrd="0" destOrd="0" presId="urn:microsoft.com/office/officeart/2008/layout/HorizontalMultiLevelHierarchy"/>
    <dgm:cxn modelId="{90D2E10A-2007-4764-A890-A7C67E99BAEE}" type="presParOf" srcId="{96F05AC2-FCCA-482C-B6FD-392DEF3697B8}" destId="{9F9B94F2-4451-4568-81C5-DF0E6AB1FD57}" srcOrd="1" destOrd="0" presId="urn:microsoft.com/office/officeart/2008/layout/HorizontalMultiLevelHierarchy"/>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F5AD4C-F5F6-40B0-9147-121952F2B633}">
      <dsp:nvSpPr>
        <dsp:cNvPr id="0" name=""/>
        <dsp:cNvSpPr/>
      </dsp:nvSpPr>
      <dsp:spPr>
        <a:xfrm>
          <a:off x="2294570" y="1988079"/>
          <a:ext cx="525918" cy="525459"/>
        </a:xfrm>
        <a:custGeom>
          <a:avLst/>
          <a:gdLst/>
          <a:ahLst/>
          <a:cxnLst/>
          <a:rect l="0" t="0" r="0" b="0"/>
          <a:pathLst>
            <a:path>
              <a:moveTo>
                <a:pt x="0" y="0"/>
              </a:moveTo>
              <a:lnTo>
                <a:pt x="262959" y="0"/>
              </a:lnTo>
              <a:lnTo>
                <a:pt x="262959" y="525459"/>
              </a:lnTo>
              <a:lnTo>
                <a:pt x="525918" y="52545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538943" y="2232222"/>
        <a:ext cx="37171" cy="37171"/>
      </dsp:txXfrm>
    </dsp:sp>
    <dsp:sp modelId="{0C800E0C-1B88-4ED7-9D6E-261F4B22AD7C}">
      <dsp:nvSpPr>
        <dsp:cNvPr id="0" name=""/>
        <dsp:cNvSpPr/>
      </dsp:nvSpPr>
      <dsp:spPr>
        <a:xfrm>
          <a:off x="2294570" y="541863"/>
          <a:ext cx="525918" cy="1446215"/>
        </a:xfrm>
        <a:custGeom>
          <a:avLst/>
          <a:gdLst/>
          <a:ahLst/>
          <a:cxnLst/>
          <a:rect l="0" t="0" r="0" b="0"/>
          <a:pathLst>
            <a:path>
              <a:moveTo>
                <a:pt x="0" y="1446215"/>
              </a:moveTo>
              <a:lnTo>
                <a:pt x="262959" y="1446215"/>
              </a:lnTo>
              <a:lnTo>
                <a:pt x="262959" y="0"/>
              </a:lnTo>
              <a:lnTo>
                <a:pt x="52591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l-GR" sz="500" kern="1200"/>
        </a:p>
      </dsp:txBody>
      <dsp:txXfrm>
        <a:off x="2519057" y="1226499"/>
        <a:ext cx="76943" cy="76943"/>
      </dsp:txXfrm>
    </dsp:sp>
    <dsp:sp modelId="{5397F0BB-26E9-455A-B586-725D90F74DD0}">
      <dsp:nvSpPr>
        <dsp:cNvPr id="0" name=""/>
        <dsp:cNvSpPr/>
      </dsp:nvSpPr>
      <dsp:spPr>
        <a:xfrm rot="16200000">
          <a:off x="-71243" y="1610343"/>
          <a:ext cx="3976158" cy="755470"/>
        </a:xfrm>
        <a:prstGeom prst="rect">
          <a:avLst/>
        </a:prstGeom>
        <a:solidFill>
          <a:srgbClr val="92C7F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l-GR" sz="2900" kern="1200" dirty="0">
              <a:solidFill>
                <a:schemeClr val="tx1"/>
              </a:solidFill>
            </a:rPr>
            <a:t>Απόφαση Έκδοσης ΧΕΠ</a:t>
          </a:r>
        </a:p>
      </dsp:txBody>
      <dsp:txXfrm>
        <a:off x="-71243" y="1610343"/>
        <a:ext cx="3976158" cy="755470"/>
      </dsp:txXfrm>
    </dsp:sp>
    <dsp:sp modelId="{9234207E-8AC3-4478-BAC5-3459515ED85D}">
      <dsp:nvSpPr>
        <dsp:cNvPr id="0" name=""/>
        <dsp:cNvSpPr/>
      </dsp:nvSpPr>
      <dsp:spPr>
        <a:xfrm>
          <a:off x="2820488" y="259378"/>
          <a:ext cx="2477941" cy="564970"/>
        </a:xfrm>
        <a:prstGeom prst="rect">
          <a:avLst/>
        </a:prstGeom>
        <a:solidFill>
          <a:srgbClr val="92C7F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tx1"/>
              </a:solidFill>
            </a:rPr>
            <a:t>1</a:t>
          </a:r>
          <a:r>
            <a:rPr lang="el-GR" sz="2400" b="1" kern="1200" baseline="30000" dirty="0">
              <a:solidFill>
                <a:schemeClr val="tx1"/>
              </a:solidFill>
            </a:rPr>
            <a:t>η</a:t>
          </a:r>
          <a:r>
            <a:rPr lang="el-GR" sz="2400" b="1" kern="1200" dirty="0">
              <a:solidFill>
                <a:schemeClr val="tx1"/>
              </a:solidFill>
            </a:rPr>
            <a:t> φορά Υπόλογος</a:t>
          </a:r>
        </a:p>
      </dsp:txBody>
      <dsp:txXfrm>
        <a:off x="2820488" y="259378"/>
        <a:ext cx="2477941" cy="564970"/>
      </dsp:txXfrm>
    </dsp:sp>
    <dsp:sp modelId="{0E9432AA-1D0F-4CCB-AF23-85B3F1572136}">
      <dsp:nvSpPr>
        <dsp:cNvPr id="0" name=""/>
        <dsp:cNvSpPr/>
      </dsp:nvSpPr>
      <dsp:spPr>
        <a:xfrm>
          <a:off x="2820488" y="2259636"/>
          <a:ext cx="2477941" cy="507804"/>
        </a:xfrm>
        <a:prstGeom prst="rect">
          <a:avLst/>
        </a:prstGeom>
        <a:solidFill>
          <a:srgbClr val="92C7F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l-GR" sz="2400" b="1" kern="1200" dirty="0">
              <a:solidFill>
                <a:schemeClr val="tx1"/>
              </a:solidFill>
            </a:rPr>
            <a:t>Ήδη Υπόλογος</a:t>
          </a:r>
        </a:p>
      </dsp:txBody>
      <dsp:txXfrm>
        <a:off x="2820488" y="2259636"/>
        <a:ext cx="2477941" cy="507804"/>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B366EA44-33E8-40FF-8990-CE0888AFAAF6}" type="datetimeFigureOut">
              <a:rPr lang="el-GR" smtClean="0"/>
              <a:t>4/12/2025</a:t>
            </a:fld>
            <a:endParaRPr lang="el-GR"/>
          </a:p>
        </p:txBody>
      </p:sp>
      <p:sp>
        <p:nvSpPr>
          <p:cNvPr id="4" name="Θέση εικόνας διαφάνειας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7E7ACEC7-D773-456B-8DDB-1DB603BC5AF3}" type="slidenum">
              <a:rPr lang="el-GR" smtClean="0"/>
              <a:t>‹#›</a:t>
            </a:fld>
            <a:endParaRPr lang="el-GR"/>
          </a:p>
        </p:txBody>
      </p:sp>
    </p:spTree>
    <p:extLst>
      <p:ext uri="{BB962C8B-B14F-4D97-AF65-F5344CB8AC3E}">
        <p14:creationId xmlns:p14="http://schemas.microsoft.com/office/powerpoint/2010/main" val="18727502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7E7ACEC7-D773-456B-8DDB-1DB603BC5AF3}" type="slidenum">
              <a:rPr lang="el-GR" smtClean="0"/>
              <a:t>1</a:t>
            </a:fld>
            <a:endParaRPr lang="el-GR"/>
          </a:p>
        </p:txBody>
      </p:sp>
    </p:spTree>
    <p:extLst>
      <p:ext uri="{BB962C8B-B14F-4D97-AF65-F5344CB8AC3E}">
        <p14:creationId xmlns:p14="http://schemas.microsoft.com/office/powerpoint/2010/main" val="787975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F41F68-B962-A28C-DAB0-80FC2167B561}"/>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26E0530-F816-2300-A355-4003121741FC}"/>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A4B30149-B6CC-8E75-13DA-19DDBFD119FA}"/>
              </a:ext>
            </a:extLst>
          </p:cNvPr>
          <p:cNvSpPr>
            <a:spLocks noGrp="1"/>
          </p:cNvSpPr>
          <p:nvPr>
            <p:ph type="body" idx="1"/>
          </p:nvPr>
        </p:nvSpPr>
        <p:spPr/>
        <p:txBody>
          <a:bodyPr/>
          <a:lstStyle/>
          <a:p>
            <a:r>
              <a:rPr lang="el-GR" dirty="0"/>
              <a:t>Για να ομαλοποιηθεί η διαδικασία πληρωμής των προηγούμενων περιπτώσεων θα πρέπει να επικεντρωθούμε στην:</a:t>
            </a:r>
          </a:p>
          <a:p>
            <a:endParaRPr lang="el-GR" dirty="0"/>
          </a:p>
          <a:p>
            <a:r>
              <a:rPr lang="el-GR" dirty="0"/>
              <a:t>…</a:t>
            </a:r>
          </a:p>
          <a:p>
            <a:endParaRPr lang="el-GR" dirty="0"/>
          </a:p>
          <a:p>
            <a:r>
              <a:rPr lang="el-GR" dirty="0"/>
              <a:t>…</a:t>
            </a:r>
          </a:p>
          <a:p>
            <a:endParaRPr lang="el-GR" dirty="0"/>
          </a:p>
          <a:p>
            <a:r>
              <a:rPr lang="el-GR" dirty="0"/>
              <a:t>Η κρισιμότερη στήλη είναι η 3</a:t>
            </a:r>
            <a:r>
              <a:rPr lang="el-GR" baseline="30000" dirty="0"/>
              <a:t>η</a:t>
            </a:r>
            <a:r>
              <a:rPr lang="el-GR" dirty="0"/>
              <a:t>, καθώς αναφέρει την καταληκτική ημερομηνία αποδοχής αρχείων μισθοδοσίας βάσει προγραμματισμού της ΕΑΠ.</a:t>
            </a:r>
          </a:p>
          <a:p>
            <a:endParaRPr lang="el-GR" dirty="0"/>
          </a:p>
          <a:p>
            <a:r>
              <a:rPr lang="el-GR" dirty="0"/>
              <a:t>Η καταληκτική ημερομηνία υποχρέωσης καταχώρησης εντολής από τον ΕΥ δηλώνεται στην 1</a:t>
            </a:r>
            <a:r>
              <a:rPr lang="el-GR" baseline="30000" dirty="0"/>
              <a:t>η</a:t>
            </a:r>
            <a:r>
              <a:rPr lang="el-GR" dirty="0"/>
              <a:t> στήλη. Έτσι, θα υπάρχει χρόνος ικανός για τον έλεγχο της εντολής πληρωμής, ώστε να συμπεριληφθεί έγκαιρα στο αρχείο που υποβάλλεται στην πλατφόρμα της Ενιαίας Αρχής Πληρωμών.</a:t>
            </a:r>
          </a:p>
          <a:p>
            <a:endParaRPr lang="el-GR" dirty="0"/>
          </a:p>
          <a:p>
            <a:r>
              <a:rPr lang="el-GR" dirty="0"/>
              <a:t>Σημειώνεται ότι τυπικά ο έλεγχος και εκκαθάριση από το τμήμα Ταμειακής εκκαθαρίσεων απαιτεί περίπου 4 ημέρες για να ολοκληρωθεί, δεδομένου του αντικειμενικού φόρτου, όσο πλησιάζουμε στην καταληκτική ημερομηνία πληρωμών της ΕΑΠ.</a:t>
            </a:r>
          </a:p>
        </p:txBody>
      </p:sp>
      <p:sp>
        <p:nvSpPr>
          <p:cNvPr id="4" name="Θέση αριθμού διαφάνειας 3">
            <a:extLst>
              <a:ext uri="{FF2B5EF4-FFF2-40B4-BE49-F238E27FC236}">
                <a16:creationId xmlns:a16="http://schemas.microsoft.com/office/drawing/2014/main" id="{F4373D9F-14AD-FA9D-7993-3BD3811D7D2F}"/>
              </a:ext>
            </a:extLst>
          </p:cNvPr>
          <p:cNvSpPr>
            <a:spLocks noGrp="1"/>
          </p:cNvSpPr>
          <p:nvPr>
            <p:ph type="sldNum" sz="quarter" idx="5"/>
          </p:nvPr>
        </p:nvSpPr>
        <p:spPr/>
        <p:txBody>
          <a:bodyPr/>
          <a:lstStyle/>
          <a:p>
            <a:fld id="{7E7ACEC7-D773-456B-8DDB-1DB603BC5AF3}" type="slidenum">
              <a:rPr lang="el-GR" smtClean="0"/>
              <a:t>10</a:t>
            </a:fld>
            <a:endParaRPr lang="el-GR"/>
          </a:p>
        </p:txBody>
      </p:sp>
    </p:spTree>
    <p:extLst>
      <p:ext uri="{BB962C8B-B14F-4D97-AF65-F5344CB8AC3E}">
        <p14:creationId xmlns:p14="http://schemas.microsoft.com/office/powerpoint/2010/main" val="213203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C500C-6B66-2D3E-8462-AFA27F404C1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EF634A6-8A24-42DD-DC42-7694865B18FD}"/>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E3B6D49F-3EB9-727A-FDFA-DF29B34B44BB}"/>
              </a:ext>
            </a:extLst>
          </p:cNvPr>
          <p:cNvSpPr>
            <a:spLocks noGrp="1"/>
          </p:cNvSpPr>
          <p:nvPr>
            <p:ph type="body" idx="1"/>
          </p:nvPr>
        </p:nvSpPr>
        <p:spPr/>
        <p:txBody>
          <a:bodyPr/>
          <a:lstStyle/>
          <a:p>
            <a:r>
              <a:rPr lang="el-GR" dirty="0"/>
              <a:t>Και στις περιπτώσεις των εντολών μετακίνησης η εξόφλησή τους περιορίζεται, τόσο από την ημερομηνία λήξης του οικονομικού αντικειμένου ενός έργου, καθώς επίσης από τις καταληκτικές ημερομηνίες υποβολής αρχείων μέσω Ενιαίας Αρχής Πληρωμών.</a:t>
            </a:r>
          </a:p>
          <a:p>
            <a:endParaRPr lang="el-GR" dirty="0"/>
          </a:p>
          <a:p>
            <a:r>
              <a:rPr lang="el-GR" dirty="0"/>
              <a:t>Ομοίως, για να κυλήσουν οι πληρωμές των εντολών μετακίνησης με ομαλό τρόπο, είναι απαραίτητο να ακολουθείται ο προγραμματισμός, βάσει της μηνιαίας ανακοίνωσης του τμήματος Ταμειακής Διαχείρισης και εκκαθαρίσεων, </a:t>
            </a:r>
            <a:r>
              <a:rPr lang="el-GR" b="1" dirty="0"/>
              <a:t>με δεδομένο πάντα ότι προσκομίζονται ή/και υποβάλλονται έγκαιρα και ορθά τα σχετικά δικαιολογητικά.</a:t>
            </a:r>
          </a:p>
          <a:p>
            <a:endParaRPr lang="el-GR" dirty="0"/>
          </a:p>
          <a:p>
            <a:r>
              <a:rPr lang="el-GR" dirty="0"/>
              <a:t>Επιπρόσθετα, να ληφθεί υπόψη ότι η φύση του ελέγχου των εντολών μετακίνησης προϋποθέτει μεγαλύτερη λεπτομέρεια, λόγω της ιδιαιτερότητας και των λεπτομερειών που στοιχειοθετούν κάθε ξεχωριστή μετακίνηση. Ως εκ τούτου, η υποβολή των εντολών μετακίνησης εντός 15 ημερών από την επιστροφή του μετακινούμενου, δίνει τη δυνατότητα ταχύτερης εκκαθάρισής τους.</a:t>
            </a:r>
          </a:p>
        </p:txBody>
      </p:sp>
      <p:sp>
        <p:nvSpPr>
          <p:cNvPr id="4" name="Θέση αριθμού διαφάνειας 3">
            <a:extLst>
              <a:ext uri="{FF2B5EF4-FFF2-40B4-BE49-F238E27FC236}">
                <a16:creationId xmlns:a16="http://schemas.microsoft.com/office/drawing/2014/main" id="{4E600EEA-1A6C-E855-F7D6-0C16B2B78CBE}"/>
              </a:ext>
            </a:extLst>
          </p:cNvPr>
          <p:cNvSpPr>
            <a:spLocks noGrp="1"/>
          </p:cNvSpPr>
          <p:nvPr>
            <p:ph type="sldNum" sz="quarter" idx="5"/>
          </p:nvPr>
        </p:nvSpPr>
        <p:spPr/>
        <p:txBody>
          <a:bodyPr/>
          <a:lstStyle/>
          <a:p>
            <a:fld id="{7E7ACEC7-D773-456B-8DDB-1DB603BC5AF3}" type="slidenum">
              <a:rPr lang="el-GR" smtClean="0"/>
              <a:t>11</a:t>
            </a:fld>
            <a:endParaRPr lang="el-GR"/>
          </a:p>
        </p:txBody>
      </p:sp>
    </p:spTree>
    <p:extLst>
      <p:ext uri="{BB962C8B-B14F-4D97-AF65-F5344CB8AC3E}">
        <p14:creationId xmlns:p14="http://schemas.microsoft.com/office/powerpoint/2010/main" val="148447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3513A-F784-E250-E557-A611520DAA1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C7AD874-6215-B4EB-FDE8-3AD4AFF499D6}"/>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31C65574-23D9-441B-6E25-CD0DB616F163}"/>
              </a:ext>
            </a:extLst>
          </p:cNvPr>
          <p:cNvSpPr>
            <a:spLocks noGrp="1"/>
          </p:cNvSpPr>
          <p:nvPr>
            <p:ph type="body" idx="1"/>
          </p:nvPr>
        </p:nvSpPr>
        <p:spPr/>
        <p:txBody>
          <a:bodyPr/>
          <a:lstStyle/>
          <a:p>
            <a:r>
              <a:rPr lang="el-GR" dirty="0"/>
              <a:t>Εδώ, τονίζεται η σημαντικότητα της </a:t>
            </a:r>
            <a:r>
              <a:rPr lang="el-GR" b="1" dirty="0"/>
              <a:t>χρονικής</a:t>
            </a:r>
            <a:r>
              <a:rPr lang="el-GR" dirty="0"/>
              <a:t> </a:t>
            </a:r>
            <a:r>
              <a:rPr lang="el-GR" b="1" dirty="0"/>
              <a:t>διενέργεια</a:t>
            </a:r>
            <a:r>
              <a:rPr lang="el-GR" dirty="0"/>
              <a:t> εκτέλεσης της δαπάνης, καθώς αποτελεί βασικό κριτήριο για τη νομιμότητά της. </a:t>
            </a:r>
          </a:p>
          <a:p>
            <a:endParaRPr lang="el-GR" dirty="0"/>
          </a:p>
          <a:p>
            <a:r>
              <a:rPr lang="el-GR" dirty="0"/>
              <a:t>Ο προϋπολογισμός πρέπει να προηγείται της δαπάνης και να έχει λάβει τον ΑΔΑ, δηλαδή τον Αριθμό Διαδικτυακής Ανάρτησης.</a:t>
            </a:r>
          </a:p>
          <a:p>
            <a:endParaRPr lang="el-GR" dirty="0"/>
          </a:p>
          <a:p>
            <a:r>
              <a:rPr lang="el-GR" dirty="0"/>
              <a:t>Επίσης, είναι απαραίτητο να υπάρχει υπόλοιπο στη συγκεκριμένη κατηγορία δαπάνης, σύμφωνα με την κωδικοποίηση του Λογιστικού Πλαισίου Γενικής Κυβέρνησης, που υλοποιείται υπό την εποπτεία του ΓΛΚ.</a:t>
            </a:r>
          </a:p>
          <a:p>
            <a:endParaRPr lang="el-GR" dirty="0"/>
          </a:p>
          <a:p>
            <a:r>
              <a:rPr lang="el-GR" dirty="0"/>
              <a:t>Έτσι, αν μία δαπάνη διενεργείται πριν την ανάρτηση του ετήσιου προϋπολογισμού στη Διαύγεια θεωρείται μη νόμιμη και άκυρη.</a:t>
            </a: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Λ.χ., μία υπηρεσία διαφήμισης ενός έργου (π.χ. ΠΜΣ) που λαμβάνει χώρα πριν τον αναρτημένο ετήσιο Π/Υ του έργου δεν είναι αποδεκτή προς πληρωμή, βάσει ν. 4412/2016 και 4957/2022.</a:t>
            </a:r>
          </a:p>
          <a:p>
            <a:endParaRPr lang="el-GR" dirty="0"/>
          </a:p>
        </p:txBody>
      </p:sp>
      <p:sp>
        <p:nvSpPr>
          <p:cNvPr id="4" name="Θέση αριθμού διαφάνειας 3">
            <a:extLst>
              <a:ext uri="{FF2B5EF4-FFF2-40B4-BE49-F238E27FC236}">
                <a16:creationId xmlns:a16="http://schemas.microsoft.com/office/drawing/2014/main" id="{7F3468C4-6F19-31C8-07E1-09FC9F9B7E0B}"/>
              </a:ext>
            </a:extLst>
          </p:cNvPr>
          <p:cNvSpPr>
            <a:spLocks noGrp="1"/>
          </p:cNvSpPr>
          <p:nvPr>
            <p:ph type="sldNum" sz="quarter" idx="5"/>
          </p:nvPr>
        </p:nvSpPr>
        <p:spPr/>
        <p:txBody>
          <a:bodyPr/>
          <a:lstStyle/>
          <a:p>
            <a:fld id="{7E7ACEC7-D773-456B-8DDB-1DB603BC5AF3}" type="slidenum">
              <a:rPr lang="el-GR" smtClean="0"/>
              <a:t>12</a:t>
            </a:fld>
            <a:endParaRPr lang="el-GR"/>
          </a:p>
        </p:txBody>
      </p:sp>
    </p:spTree>
    <p:extLst>
      <p:ext uri="{BB962C8B-B14F-4D97-AF65-F5344CB8AC3E}">
        <p14:creationId xmlns:p14="http://schemas.microsoft.com/office/powerpoint/2010/main" val="3284523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9D1D5-7182-F99F-152D-3CDADBC1A06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344E185-8C08-8682-F54C-733C501B30C6}"/>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10E6D27A-1965-EC2A-1BF0-7EACD7A8677D}"/>
              </a:ext>
            </a:extLst>
          </p:cNvPr>
          <p:cNvSpPr>
            <a:spLocks noGrp="1"/>
          </p:cNvSpPr>
          <p:nvPr>
            <p:ph type="body" idx="1"/>
          </p:nvPr>
        </p:nvSpPr>
        <p:spPr/>
        <p:txBody>
          <a:bodyPr/>
          <a:lstStyle/>
          <a:p>
            <a:r>
              <a:rPr lang="el-GR" dirty="0"/>
              <a:t>Σύντομο σενάριο.</a:t>
            </a:r>
          </a:p>
          <a:p>
            <a:endParaRPr lang="el-GR" dirty="0"/>
          </a:p>
          <a:p>
            <a:r>
              <a:rPr lang="el-GR" dirty="0"/>
              <a:t>--------</a:t>
            </a:r>
          </a:p>
          <a:p>
            <a:endParaRPr lang="el-GR" dirty="0"/>
          </a:p>
          <a:p>
            <a:r>
              <a:rPr lang="el-GR" dirty="0"/>
              <a:t>Προσοχή πρέπει να δίνεται στις δαπάνες ήσσονος αξίας, δηλαδή όταν η κατηγορία δαπάνης εγκεκριμένου ετήσιου/συνολικού προϋπολογισμού ≤2.500,00 € πλέον Φ.Π.Α.</a:t>
            </a:r>
          </a:p>
          <a:p>
            <a:endParaRPr lang="el-GR" dirty="0"/>
          </a:p>
          <a:p>
            <a:r>
              <a:rPr lang="el-GR" dirty="0"/>
              <a:t>Να προσθέσω εδώ ότι ο έλεγχος στην κατηγορία δαπάνης του ετήσιου ή συνολικού προϋπολογισμού είναι άρρηκτα συνδεδεμένος με τη φύση του έργου. Έργα που συγχρηματοδοτούνται από Εθνικούς Πόρους απαιτούν έλεγχο σε επίπεδο συνολικού Π/Υ. Για αυτό και γίνεται η διπλή αυτή αναφορά.</a:t>
            </a:r>
          </a:p>
          <a:p>
            <a:endParaRPr lang="el-GR"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Δίνοντας ένα παράδειγμα θα γίνουν πιο κατανοητά τα προηγούμενα.</a:t>
            </a:r>
          </a:p>
          <a:p>
            <a:endParaRPr lang="el-GR" dirty="0"/>
          </a:p>
        </p:txBody>
      </p:sp>
      <p:sp>
        <p:nvSpPr>
          <p:cNvPr id="4" name="Θέση αριθμού διαφάνειας 3">
            <a:extLst>
              <a:ext uri="{FF2B5EF4-FFF2-40B4-BE49-F238E27FC236}">
                <a16:creationId xmlns:a16="http://schemas.microsoft.com/office/drawing/2014/main" id="{32414BC8-588B-8319-49BD-69A44AFB8BE8}"/>
              </a:ext>
            </a:extLst>
          </p:cNvPr>
          <p:cNvSpPr>
            <a:spLocks noGrp="1"/>
          </p:cNvSpPr>
          <p:nvPr>
            <p:ph type="sldNum" sz="quarter" idx="5"/>
          </p:nvPr>
        </p:nvSpPr>
        <p:spPr/>
        <p:txBody>
          <a:bodyPr/>
          <a:lstStyle/>
          <a:p>
            <a:fld id="{7E7ACEC7-D773-456B-8DDB-1DB603BC5AF3}" type="slidenum">
              <a:rPr lang="el-GR" smtClean="0"/>
              <a:t>13</a:t>
            </a:fld>
            <a:endParaRPr lang="el-GR"/>
          </a:p>
        </p:txBody>
      </p:sp>
    </p:spTree>
    <p:extLst>
      <p:ext uri="{BB962C8B-B14F-4D97-AF65-F5344CB8AC3E}">
        <p14:creationId xmlns:p14="http://schemas.microsoft.com/office/powerpoint/2010/main" val="2006377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350ED-8F4F-3E2A-152C-B52CB3735B6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9F2457A-AABE-8AEB-FDA1-D3B2F7CE398F}"/>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885A121D-69B9-5A28-D16F-0CF8F0B6D645}"/>
              </a:ext>
            </a:extLst>
          </p:cNvPr>
          <p:cNvSpPr>
            <a:spLocks noGrp="1"/>
          </p:cNvSpPr>
          <p:nvPr>
            <p:ph type="body" idx="1"/>
          </p:nvPr>
        </p:nvSpPr>
        <p:spPr/>
        <p:txBody>
          <a:bodyPr/>
          <a:lstStyle/>
          <a:p>
            <a:r>
              <a:rPr lang="el-GR" dirty="0"/>
              <a:t>…</a:t>
            </a:r>
          </a:p>
          <a:p>
            <a:r>
              <a:rPr lang="el-GR" dirty="0"/>
              <a:t>…</a:t>
            </a:r>
          </a:p>
          <a:p>
            <a:r>
              <a:rPr lang="el-GR" dirty="0"/>
              <a:t>…</a:t>
            </a:r>
          </a:p>
          <a:p>
            <a:endParaRPr lang="el-GR" dirty="0"/>
          </a:p>
          <a:p>
            <a:r>
              <a:rPr lang="el-GR" dirty="0"/>
              <a:t>Ωστόσο, είναι κρίσιμο το σημείο αυτό, δηλαδή του χαρακτηρισμού της δαπάνης ως ήσσονος αξίας, δεδομένου ότι πρώτη κίνηση έπρεπε να ήταν ο έλεγχος του ετήσιου προϋπολογισμού.</a:t>
            </a:r>
          </a:p>
        </p:txBody>
      </p:sp>
      <p:sp>
        <p:nvSpPr>
          <p:cNvPr id="4" name="Θέση αριθμού διαφάνειας 3">
            <a:extLst>
              <a:ext uri="{FF2B5EF4-FFF2-40B4-BE49-F238E27FC236}">
                <a16:creationId xmlns:a16="http://schemas.microsoft.com/office/drawing/2014/main" id="{9217240D-27DC-BCF6-2D22-476967664CBC}"/>
              </a:ext>
            </a:extLst>
          </p:cNvPr>
          <p:cNvSpPr>
            <a:spLocks noGrp="1"/>
          </p:cNvSpPr>
          <p:nvPr>
            <p:ph type="sldNum" sz="quarter" idx="5"/>
          </p:nvPr>
        </p:nvSpPr>
        <p:spPr/>
        <p:txBody>
          <a:bodyPr/>
          <a:lstStyle/>
          <a:p>
            <a:fld id="{7E7ACEC7-D773-456B-8DDB-1DB603BC5AF3}" type="slidenum">
              <a:rPr lang="el-GR" smtClean="0"/>
              <a:t>14</a:t>
            </a:fld>
            <a:endParaRPr lang="el-GR"/>
          </a:p>
        </p:txBody>
      </p:sp>
    </p:spTree>
    <p:extLst>
      <p:ext uri="{BB962C8B-B14F-4D97-AF65-F5344CB8AC3E}">
        <p14:creationId xmlns:p14="http://schemas.microsoft.com/office/powerpoint/2010/main" val="3963042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AB48A-8953-1A10-4E68-9D4C0BEC0D84}"/>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766EADF-7111-90EF-8AA1-807BD90BB510}"/>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6A0FA0D0-B533-8697-CE9C-F2C4EDD96254}"/>
              </a:ext>
            </a:extLst>
          </p:cNvPr>
          <p:cNvSpPr>
            <a:spLocks noGrp="1"/>
          </p:cNvSpPr>
          <p:nvPr>
            <p:ph type="body" idx="1"/>
          </p:nvPr>
        </p:nvSpPr>
        <p:spPr/>
        <p:txBody>
          <a:bodyPr/>
          <a:lstStyle/>
          <a:p>
            <a:r>
              <a:rPr lang="el-GR" dirty="0"/>
              <a:t>…</a:t>
            </a:r>
          </a:p>
          <a:p>
            <a:r>
              <a:rPr lang="el-GR" dirty="0"/>
              <a:t>…</a:t>
            </a:r>
          </a:p>
          <a:p>
            <a:r>
              <a:rPr lang="el-GR" dirty="0"/>
              <a:t>…</a:t>
            </a:r>
          </a:p>
          <a:p>
            <a:r>
              <a:rPr lang="el-GR" dirty="0"/>
              <a:t>…</a:t>
            </a:r>
          </a:p>
          <a:p>
            <a:endParaRPr lang="el-GR" dirty="0"/>
          </a:p>
          <a:p>
            <a:r>
              <a:rPr lang="el-GR" dirty="0"/>
              <a:t>Δεδομένου λοιπόν του συμπεράσματος ότι η δαπάνη δεν χαρακτηρίζεται πλέον ήσσονος αξίας, μόλις ο αναμορφωμένος ετήσιος Π/Υ αναρτηθεί στη Διαύγεια και λάβει τον σχετικό ΑΔΑ, υποβάλουμε αίτημα δαπάνης απευθείας ανάθεσης, σύμφωνα με τις οδηγίες του Γραφείου Προμηθειών.</a:t>
            </a:r>
          </a:p>
          <a:p>
            <a:endParaRPr lang="el-GR" dirty="0"/>
          </a:p>
        </p:txBody>
      </p:sp>
      <p:sp>
        <p:nvSpPr>
          <p:cNvPr id="4" name="Θέση αριθμού διαφάνειας 3">
            <a:extLst>
              <a:ext uri="{FF2B5EF4-FFF2-40B4-BE49-F238E27FC236}">
                <a16:creationId xmlns:a16="http://schemas.microsoft.com/office/drawing/2014/main" id="{3C925875-11F7-C080-3730-5C93E68BAC3F}"/>
              </a:ext>
            </a:extLst>
          </p:cNvPr>
          <p:cNvSpPr>
            <a:spLocks noGrp="1"/>
          </p:cNvSpPr>
          <p:nvPr>
            <p:ph type="sldNum" sz="quarter" idx="5"/>
          </p:nvPr>
        </p:nvSpPr>
        <p:spPr/>
        <p:txBody>
          <a:bodyPr/>
          <a:lstStyle/>
          <a:p>
            <a:fld id="{7E7ACEC7-D773-456B-8DDB-1DB603BC5AF3}" type="slidenum">
              <a:rPr lang="el-GR" smtClean="0"/>
              <a:t>15</a:t>
            </a:fld>
            <a:endParaRPr lang="el-GR"/>
          </a:p>
        </p:txBody>
      </p:sp>
    </p:spTree>
    <p:extLst>
      <p:ext uri="{BB962C8B-B14F-4D97-AF65-F5344CB8AC3E}">
        <p14:creationId xmlns:p14="http://schemas.microsoft.com/office/powerpoint/2010/main" val="1131183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txBody>
          <a:bodyPr/>
          <a:lstStyle/>
          <a:p>
            <a:endParaRPr lang="el-GR"/>
          </a:p>
        </p:txBody>
      </p:sp>
      <p:sp>
        <p:nvSpPr>
          <p:cNvPr id="3" name="Θέση σημειώσεων 2"/>
          <p:cNvSpPr>
            <a:spLocks noGrp="1"/>
          </p:cNvSpPr>
          <p:nvPr>
            <p:ph type="body" idx="1"/>
          </p:nvPr>
        </p:nvSpPr>
        <p:spPr/>
        <p:txBody>
          <a:bodyPr/>
          <a:lstStyle/>
          <a:p>
            <a:endParaRPr lang="el-GR" dirty="0"/>
          </a:p>
          <a:p>
            <a:r>
              <a:rPr lang="el-GR" dirty="0"/>
              <a:t>…</a:t>
            </a:r>
          </a:p>
          <a:p>
            <a:endParaRPr lang="el-GR" dirty="0"/>
          </a:p>
          <a:p>
            <a:r>
              <a:rPr lang="el-GR" dirty="0"/>
              <a:t>…</a:t>
            </a:r>
          </a:p>
          <a:p>
            <a:endParaRPr lang="el-GR" dirty="0"/>
          </a:p>
          <a:p>
            <a:r>
              <a:rPr lang="el-GR" dirty="0"/>
              <a:t>Προκειμένου για την απόδοση στην ΑΑΔΕ των φόρων και κρατήσεων που προκύπτουν από δαπάνες, δηλαδή προμήθειες και υπηρεσίες είναι ορθή η πολιτική από πλευράς των έργων να υποβάλλουν εντολές δαπανών τουλάχιστον έως 2 μήνες πριν τη λήξη του οικονομικού αντικειμένου του έργου.</a:t>
            </a:r>
          </a:p>
          <a:p>
            <a:endParaRPr lang="el-GR" dirty="0"/>
          </a:p>
          <a:p>
            <a:r>
              <a:rPr lang="el-GR" dirty="0"/>
              <a:t>Η τακτική αυτή κρίνεται κρίσιμη στις περιπτώσεις έργων που συγχρηματοδοτούνται από Εθνικούς Πόρους (όπως ΕΣΠΑ, Ταμείο Ανάκαμψης κ.α.), καθώς αντιμετωπίζουν πρόσθετο χρονικό περιορισμό, λόγω αποστολής των σχετικών στοιχείων από το Τμήμα Παρακολούθησης Έργων για πιστοποίηση δαπανών του έργου στη Διαχειριστική Αρχή.</a:t>
            </a:r>
          </a:p>
          <a:p>
            <a:endParaRPr lang="el-GR" dirty="0"/>
          </a:p>
          <a:p>
            <a:r>
              <a:rPr lang="el-GR" b="1" dirty="0"/>
              <a:t>Αποφευκτέο παράδειγμα:</a:t>
            </a:r>
          </a:p>
          <a:p>
            <a:r>
              <a:rPr lang="el-GR" dirty="0"/>
              <a:t>Έτσι, για παράδειγμα, εάν η εξόφληση των τιμολογίων προμηθειών λάβει χώρα σε διάστημα μικρότερο των 2 μηνών από τη λήξη του οικονομικού αντικειμένου του έργου, δεν διευκολύνεται η ομαλή λειτουργία της διαδικασίας υπολογισμού και πληρωμής των παρακρατούμενων φόρων και λοιπών κρατήσεων, με κίνδυνο ανάδυσης βεβιασμένων λαθών.</a:t>
            </a:r>
          </a:p>
        </p:txBody>
      </p:sp>
      <p:sp>
        <p:nvSpPr>
          <p:cNvPr id="4" name="Θέση αριθμού διαφάνειας 3"/>
          <p:cNvSpPr>
            <a:spLocks noGrp="1"/>
          </p:cNvSpPr>
          <p:nvPr>
            <p:ph type="sldNum" sz="quarter" idx="5"/>
          </p:nvPr>
        </p:nvSpPr>
        <p:spPr/>
        <p:txBody>
          <a:bodyPr/>
          <a:lstStyle/>
          <a:p>
            <a:fld id="{7E7ACEC7-D773-456B-8DDB-1DB603BC5AF3}" type="slidenum">
              <a:rPr lang="el-GR" smtClean="0"/>
              <a:t>16</a:t>
            </a:fld>
            <a:endParaRPr lang="el-GR"/>
          </a:p>
        </p:txBody>
      </p:sp>
    </p:spTree>
    <p:extLst>
      <p:ext uri="{BB962C8B-B14F-4D97-AF65-F5344CB8AC3E}">
        <p14:creationId xmlns:p14="http://schemas.microsoft.com/office/powerpoint/2010/main" val="4713616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07663-6945-DDF4-2DC5-CE541922BE9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AE7E7C42-4514-4D69-B6EA-A57B925D05A7}"/>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8ADC3927-83C3-7886-FFC9-6E47B0025951}"/>
              </a:ext>
            </a:extLst>
          </p:cNvPr>
          <p:cNvSpPr>
            <a:spLocks noGrp="1"/>
          </p:cNvSpPr>
          <p:nvPr>
            <p:ph type="body" idx="1"/>
          </p:nvPr>
        </p:nvSpPr>
        <p:spPr/>
        <p:txBody>
          <a:bodyPr/>
          <a:lstStyle/>
          <a:p>
            <a:r>
              <a:rPr lang="el-GR" dirty="0"/>
              <a:t>Προκειμένου για την απόδοση στην ΑΑΔΕ των φόρων και κρατήσεων που προκύπτουν από δαπάνες, δηλαδή προμήθειες και υπηρεσίες είναι ορθή η πολιτική από πλευράς των έργων να υποβάλλουν εντολές δαπανών τουλάχιστον έως 2 μήνες πριν τη λήξη του οικονομικού αντικειμένου του έργου.</a:t>
            </a:r>
          </a:p>
          <a:p>
            <a:endParaRPr lang="el-GR" dirty="0"/>
          </a:p>
          <a:p>
            <a:r>
              <a:rPr lang="el-GR" dirty="0"/>
              <a:t>Η τακτική αυτή κρίνεται κρίσιμη στις περιπτώσεις έργων που συγχρηματοδοτούνται από Εθνικούς Πόρους (όπως ΕΣΠΑ, Ταμείο Ανάκαμψης κ.α.), καθώς αντιμετωπίζουν πρόσθετο χρονικό περιορισμό λόγω αποστολής των σχετικών στοιχείων πιστοποίησης από το Τμήμα Παρακολούθησης Έργων στη Διαχειριστική Αρχή.</a:t>
            </a:r>
          </a:p>
          <a:p>
            <a:endParaRPr lang="el-GR" dirty="0"/>
          </a:p>
          <a:p>
            <a:r>
              <a:rPr lang="el-GR" dirty="0"/>
              <a:t>Έτσι, για παράδειγμα, εάν η εξόφληση των τιμολογίων προμηθειών λάβει χώρα σε διάστημα μικρότερο των 2 μηνών από τη λήξη του οικονομικού αντικειμένου του έργου, δεν διευκολύνεται η ομαλή λειτουργία της διαδικασίας υπολογισμού και πληρωμής των παρακρατούμενων φόρων και λοιπών κρατήσεων, με κίνδυνο ανάδυσης βεβιασμένων λαθών.</a:t>
            </a:r>
          </a:p>
        </p:txBody>
      </p:sp>
      <p:sp>
        <p:nvSpPr>
          <p:cNvPr id="4" name="Θέση αριθμού διαφάνειας 3">
            <a:extLst>
              <a:ext uri="{FF2B5EF4-FFF2-40B4-BE49-F238E27FC236}">
                <a16:creationId xmlns:a16="http://schemas.microsoft.com/office/drawing/2014/main" id="{332FF31B-E696-8F8A-B8B7-F56D37EBBE1D}"/>
              </a:ext>
            </a:extLst>
          </p:cNvPr>
          <p:cNvSpPr>
            <a:spLocks noGrp="1"/>
          </p:cNvSpPr>
          <p:nvPr>
            <p:ph type="sldNum" sz="quarter" idx="5"/>
          </p:nvPr>
        </p:nvSpPr>
        <p:spPr/>
        <p:txBody>
          <a:bodyPr/>
          <a:lstStyle/>
          <a:p>
            <a:fld id="{7E7ACEC7-D773-456B-8DDB-1DB603BC5AF3}" type="slidenum">
              <a:rPr lang="el-GR" smtClean="0"/>
              <a:t>17</a:t>
            </a:fld>
            <a:endParaRPr lang="el-GR"/>
          </a:p>
        </p:txBody>
      </p:sp>
    </p:spTree>
    <p:extLst>
      <p:ext uri="{BB962C8B-B14F-4D97-AF65-F5344CB8AC3E}">
        <p14:creationId xmlns:p14="http://schemas.microsoft.com/office/powerpoint/2010/main" val="8510003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1C3354-5EF5-9E25-B495-08E08F7D36EB}"/>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5184C7BE-163E-5493-FD26-BB3CE6BF6892}"/>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DD2F0023-9EA3-5DB9-60CA-3C098B50A3EB}"/>
              </a:ext>
            </a:extLst>
          </p:cNvPr>
          <p:cNvSpPr>
            <a:spLocks noGrp="1"/>
          </p:cNvSpPr>
          <p:nvPr>
            <p:ph type="body" idx="1"/>
          </p:nvPr>
        </p:nvSpPr>
        <p:spPr/>
        <p:txBody>
          <a:bodyPr/>
          <a:lstStyle/>
          <a:p>
            <a:r>
              <a:rPr lang="el-GR" dirty="0"/>
              <a:t>Το ΧΕΠ έχει στόχο να βελτιώσει την ταχύτητα αποζημίωσης των μετακινούμενων, δίνοντας ευελιξία στο εκάστοτε έργο </a:t>
            </a:r>
          </a:p>
          <a:p>
            <a:endParaRPr lang="el-GR" dirty="0"/>
          </a:p>
          <a:p>
            <a:r>
              <a:rPr lang="el-GR" dirty="0"/>
              <a:t>Η παρακολούθηση συνεδρίων εξ’ αποστάσεως, κατά κανόνα και βάσει Οδηγού Χρηματοδότησης του ΕΛΚΕ ΔΙΠΑΕ, αποζημιώνεται με τη διαδικασία πληρωμής δαπάνης (προμήθεια) και εντάσσεται στον κωδικό λογιστικής 64-02.</a:t>
            </a:r>
          </a:p>
        </p:txBody>
      </p:sp>
      <p:sp>
        <p:nvSpPr>
          <p:cNvPr id="4" name="Θέση αριθμού διαφάνειας 3">
            <a:extLst>
              <a:ext uri="{FF2B5EF4-FFF2-40B4-BE49-F238E27FC236}">
                <a16:creationId xmlns:a16="http://schemas.microsoft.com/office/drawing/2014/main" id="{C0219E28-084A-836E-2BA6-6639368B21E8}"/>
              </a:ext>
            </a:extLst>
          </p:cNvPr>
          <p:cNvSpPr>
            <a:spLocks noGrp="1"/>
          </p:cNvSpPr>
          <p:nvPr>
            <p:ph type="sldNum" sz="quarter" idx="5"/>
          </p:nvPr>
        </p:nvSpPr>
        <p:spPr/>
        <p:txBody>
          <a:bodyPr/>
          <a:lstStyle/>
          <a:p>
            <a:fld id="{7E7ACEC7-D773-456B-8DDB-1DB603BC5AF3}" type="slidenum">
              <a:rPr lang="el-GR" smtClean="0"/>
              <a:t>18</a:t>
            </a:fld>
            <a:endParaRPr lang="el-GR"/>
          </a:p>
        </p:txBody>
      </p:sp>
    </p:spTree>
    <p:extLst>
      <p:ext uri="{BB962C8B-B14F-4D97-AF65-F5344CB8AC3E}">
        <p14:creationId xmlns:p14="http://schemas.microsoft.com/office/powerpoint/2010/main" val="22371666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3FE0-5E8F-DA69-6891-4B347AE909F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5B3EF89-65CC-884F-DC77-AAE12BAD656E}"/>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652B94D4-D823-3753-3E09-7A91F3C8C0AE}"/>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98F745F0-9EE7-13C7-9839-F950C5A0150D}"/>
              </a:ext>
            </a:extLst>
          </p:cNvPr>
          <p:cNvSpPr>
            <a:spLocks noGrp="1"/>
          </p:cNvSpPr>
          <p:nvPr>
            <p:ph type="sldNum" sz="quarter" idx="5"/>
          </p:nvPr>
        </p:nvSpPr>
        <p:spPr/>
        <p:txBody>
          <a:bodyPr/>
          <a:lstStyle/>
          <a:p>
            <a:fld id="{7E7ACEC7-D773-456B-8DDB-1DB603BC5AF3}" type="slidenum">
              <a:rPr lang="el-GR" smtClean="0"/>
              <a:t>19</a:t>
            </a:fld>
            <a:endParaRPr lang="el-GR"/>
          </a:p>
        </p:txBody>
      </p:sp>
    </p:spTree>
    <p:extLst>
      <p:ext uri="{BB962C8B-B14F-4D97-AF65-F5344CB8AC3E}">
        <p14:creationId xmlns:p14="http://schemas.microsoft.com/office/powerpoint/2010/main" val="387576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6BF743-E820-A407-30B2-22AA7C08B4A9}"/>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CBBADD0-157E-9DB8-058C-B0ECA06B7DEF}"/>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0BD9BF9A-9C02-0F06-B3A4-F004FF1DE344}"/>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5FBBB0D3-8544-F748-E8F5-9F1CEAC5A432}"/>
              </a:ext>
            </a:extLst>
          </p:cNvPr>
          <p:cNvSpPr>
            <a:spLocks noGrp="1"/>
          </p:cNvSpPr>
          <p:nvPr>
            <p:ph type="sldNum" sz="quarter" idx="5"/>
          </p:nvPr>
        </p:nvSpPr>
        <p:spPr/>
        <p:txBody>
          <a:bodyPr/>
          <a:lstStyle/>
          <a:p>
            <a:fld id="{7E7ACEC7-D773-456B-8DDB-1DB603BC5AF3}" type="slidenum">
              <a:rPr lang="el-GR" smtClean="0"/>
              <a:t>2</a:t>
            </a:fld>
            <a:endParaRPr lang="el-GR"/>
          </a:p>
        </p:txBody>
      </p:sp>
    </p:spTree>
    <p:extLst>
      <p:ext uri="{BB962C8B-B14F-4D97-AF65-F5344CB8AC3E}">
        <p14:creationId xmlns:p14="http://schemas.microsoft.com/office/powerpoint/2010/main" val="1032701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015C1-4CBD-DAC5-1FAD-792133D20E8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4E6F595-8095-DE47-B462-00F807BF9235}"/>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4C288614-3673-7A8E-BCA0-C579816C86A8}"/>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52406E3C-8A6C-79F0-66A4-BB30688FD1D5}"/>
              </a:ext>
            </a:extLst>
          </p:cNvPr>
          <p:cNvSpPr>
            <a:spLocks noGrp="1"/>
          </p:cNvSpPr>
          <p:nvPr>
            <p:ph type="sldNum" sz="quarter" idx="5"/>
          </p:nvPr>
        </p:nvSpPr>
        <p:spPr/>
        <p:txBody>
          <a:bodyPr/>
          <a:lstStyle/>
          <a:p>
            <a:fld id="{7E7ACEC7-D773-456B-8DDB-1DB603BC5AF3}" type="slidenum">
              <a:rPr lang="el-GR" smtClean="0"/>
              <a:t>20</a:t>
            </a:fld>
            <a:endParaRPr lang="el-GR"/>
          </a:p>
        </p:txBody>
      </p:sp>
    </p:spTree>
    <p:extLst>
      <p:ext uri="{BB962C8B-B14F-4D97-AF65-F5344CB8AC3E}">
        <p14:creationId xmlns:p14="http://schemas.microsoft.com/office/powerpoint/2010/main" val="25450728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FABC1-BE21-4B28-5AA6-41B1D7021F9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A5F6DEE-98F5-DC28-DC8A-9336FE84D35E}"/>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3DC70CFE-A335-0814-7B6E-0510B071109C}"/>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8025AEE9-80B9-071C-FD53-A7EA78711167}"/>
              </a:ext>
            </a:extLst>
          </p:cNvPr>
          <p:cNvSpPr>
            <a:spLocks noGrp="1"/>
          </p:cNvSpPr>
          <p:nvPr>
            <p:ph type="sldNum" sz="quarter" idx="5"/>
          </p:nvPr>
        </p:nvSpPr>
        <p:spPr/>
        <p:txBody>
          <a:bodyPr/>
          <a:lstStyle/>
          <a:p>
            <a:fld id="{7E7ACEC7-D773-456B-8DDB-1DB603BC5AF3}" type="slidenum">
              <a:rPr lang="el-GR" smtClean="0"/>
              <a:t>21</a:t>
            </a:fld>
            <a:endParaRPr lang="el-GR"/>
          </a:p>
        </p:txBody>
      </p:sp>
    </p:spTree>
    <p:extLst>
      <p:ext uri="{BB962C8B-B14F-4D97-AF65-F5344CB8AC3E}">
        <p14:creationId xmlns:p14="http://schemas.microsoft.com/office/powerpoint/2010/main" val="4287642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549135-8B68-D5DC-4CFA-E09418AF58D5}"/>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883803EB-0D55-D3C2-2086-124C478471F8}"/>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B833F1B7-B8A0-21E8-437D-4D8E6C165CCC}"/>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0D0D2848-4134-E2DB-D35A-79A9FC32E0BA}"/>
              </a:ext>
            </a:extLst>
          </p:cNvPr>
          <p:cNvSpPr>
            <a:spLocks noGrp="1"/>
          </p:cNvSpPr>
          <p:nvPr>
            <p:ph type="sldNum" sz="quarter" idx="5"/>
          </p:nvPr>
        </p:nvSpPr>
        <p:spPr/>
        <p:txBody>
          <a:bodyPr/>
          <a:lstStyle/>
          <a:p>
            <a:fld id="{7E7ACEC7-D773-456B-8DDB-1DB603BC5AF3}" type="slidenum">
              <a:rPr lang="el-GR" smtClean="0"/>
              <a:t>22</a:t>
            </a:fld>
            <a:endParaRPr lang="el-GR"/>
          </a:p>
        </p:txBody>
      </p:sp>
    </p:spTree>
    <p:extLst>
      <p:ext uri="{BB962C8B-B14F-4D97-AF65-F5344CB8AC3E}">
        <p14:creationId xmlns:p14="http://schemas.microsoft.com/office/powerpoint/2010/main" val="506795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DCF63-BA22-7DB9-25F7-9074E5F94C8F}"/>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DB9E2BB8-9085-51CC-D6D6-BFC311358CFD}"/>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9416BC0D-62E4-46AB-1006-3F1BB21787C4}"/>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FDA0AFD6-86E3-BED7-C890-1596A7CF62AF}"/>
              </a:ext>
            </a:extLst>
          </p:cNvPr>
          <p:cNvSpPr>
            <a:spLocks noGrp="1"/>
          </p:cNvSpPr>
          <p:nvPr>
            <p:ph type="sldNum" sz="quarter" idx="5"/>
          </p:nvPr>
        </p:nvSpPr>
        <p:spPr/>
        <p:txBody>
          <a:bodyPr/>
          <a:lstStyle/>
          <a:p>
            <a:fld id="{7E7ACEC7-D773-456B-8DDB-1DB603BC5AF3}" type="slidenum">
              <a:rPr lang="el-GR" smtClean="0"/>
              <a:t>23</a:t>
            </a:fld>
            <a:endParaRPr lang="el-GR"/>
          </a:p>
        </p:txBody>
      </p:sp>
    </p:spTree>
    <p:extLst>
      <p:ext uri="{BB962C8B-B14F-4D97-AF65-F5344CB8AC3E}">
        <p14:creationId xmlns:p14="http://schemas.microsoft.com/office/powerpoint/2010/main" val="8697979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EB88F-0ACF-E4F2-BB21-3A28A80AD4B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4E5063D7-EFDA-5CFA-BA36-0D7E1338B6C9}"/>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35361DF9-1304-C05D-1F08-676BB3BB3E7A}"/>
              </a:ext>
            </a:extLst>
          </p:cNvPr>
          <p:cNvSpPr>
            <a:spLocks noGrp="1"/>
          </p:cNvSpPr>
          <p:nvPr>
            <p:ph type="body" idx="1"/>
          </p:nvPr>
        </p:nvSpPr>
        <p:spPr/>
        <p:txBody>
          <a:bodyPr/>
          <a:lstStyle/>
          <a:p>
            <a:r>
              <a:rPr lang="el-GR" dirty="0"/>
              <a:t>Έντυπο ΕΟ34 είναι «Αίτηση Φυσικού Προσώπου για Πίστωση ΤΛ Υπολόγου»</a:t>
            </a:r>
          </a:p>
          <a:p>
            <a:r>
              <a:rPr lang="el-GR" dirty="0"/>
              <a:t>Η/Ο </a:t>
            </a:r>
            <a:r>
              <a:rPr lang="el-GR" dirty="0" err="1"/>
              <a:t>υπόλογη</a:t>
            </a:r>
            <a:r>
              <a:rPr lang="el-GR" dirty="0"/>
              <a:t>/</a:t>
            </a:r>
            <a:r>
              <a:rPr lang="el-GR" dirty="0" err="1"/>
              <a:t>ος</a:t>
            </a:r>
            <a:r>
              <a:rPr lang="el-GR" dirty="0"/>
              <a:t> δύναται να πληρώσει με τους εξής τρόπους: </a:t>
            </a:r>
            <a:r>
              <a:rPr lang="el-GR"/>
              <a:t>Με μετρητά, Με χρεωστική κάρτα και Με </a:t>
            </a:r>
            <a:r>
              <a:rPr lang="el-GR" dirty="0"/>
              <a:t>χρήση </a:t>
            </a:r>
            <a:r>
              <a:rPr lang="el-GR" dirty="0" err="1"/>
              <a:t>internet</a:t>
            </a:r>
            <a:r>
              <a:rPr lang="el-GR" dirty="0"/>
              <a:t> </a:t>
            </a:r>
            <a:r>
              <a:rPr lang="el-GR" dirty="0" err="1"/>
              <a:t>banking</a:t>
            </a:r>
            <a:endParaRPr lang="el-GR" dirty="0"/>
          </a:p>
          <a:p>
            <a:endParaRPr lang="el-GR" dirty="0"/>
          </a:p>
        </p:txBody>
      </p:sp>
      <p:sp>
        <p:nvSpPr>
          <p:cNvPr id="4" name="Θέση αριθμού διαφάνειας 3">
            <a:extLst>
              <a:ext uri="{FF2B5EF4-FFF2-40B4-BE49-F238E27FC236}">
                <a16:creationId xmlns:a16="http://schemas.microsoft.com/office/drawing/2014/main" id="{11219A45-9C39-6E3B-F4DD-89A9DA328A93}"/>
              </a:ext>
            </a:extLst>
          </p:cNvPr>
          <p:cNvSpPr>
            <a:spLocks noGrp="1"/>
          </p:cNvSpPr>
          <p:nvPr>
            <p:ph type="sldNum" sz="quarter" idx="5"/>
          </p:nvPr>
        </p:nvSpPr>
        <p:spPr/>
        <p:txBody>
          <a:bodyPr/>
          <a:lstStyle/>
          <a:p>
            <a:fld id="{7E7ACEC7-D773-456B-8DDB-1DB603BC5AF3}" type="slidenum">
              <a:rPr lang="el-GR" smtClean="0"/>
              <a:t>24</a:t>
            </a:fld>
            <a:endParaRPr lang="el-GR"/>
          </a:p>
        </p:txBody>
      </p:sp>
    </p:spTree>
    <p:extLst>
      <p:ext uri="{BB962C8B-B14F-4D97-AF65-F5344CB8AC3E}">
        <p14:creationId xmlns:p14="http://schemas.microsoft.com/office/powerpoint/2010/main" val="12210005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BB9B1-3BD9-D8E7-B7C4-C1D727EE654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E0335B84-0F50-CAA5-A4E4-9AECE698623A}"/>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5095B9E7-B02B-563D-9834-CF594F359747}"/>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EDA8F1C1-0346-A73A-573F-D59E235CB01C}"/>
              </a:ext>
            </a:extLst>
          </p:cNvPr>
          <p:cNvSpPr>
            <a:spLocks noGrp="1"/>
          </p:cNvSpPr>
          <p:nvPr>
            <p:ph type="sldNum" sz="quarter" idx="5"/>
          </p:nvPr>
        </p:nvSpPr>
        <p:spPr/>
        <p:txBody>
          <a:bodyPr/>
          <a:lstStyle/>
          <a:p>
            <a:fld id="{7E7ACEC7-D773-456B-8DDB-1DB603BC5AF3}" type="slidenum">
              <a:rPr lang="el-GR" smtClean="0"/>
              <a:t>25</a:t>
            </a:fld>
            <a:endParaRPr lang="el-GR"/>
          </a:p>
        </p:txBody>
      </p:sp>
    </p:spTree>
    <p:extLst>
      <p:ext uri="{BB962C8B-B14F-4D97-AF65-F5344CB8AC3E}">
        <p14:creationId xmlns:p14="http://schemas.microsoft.com/office/powerpoint/2010/main" val="1651708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A6015-2F35-EE94-1419-E608FF2423D0}"/>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3718DEC8-7027-E35B-0885-AC2989EEDFDF}"/>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0C00C38C-FC49-E33F-325C-E5C19418D6C0}"/>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1FC32E0D-51AD-7347-6E1D-7CE93595DCD6}"/>
              </a:ext>
            </a:extLst>
          </p:cNvPr>
          <p:cNvSpPr>
            <a:spLocks noGrp="1"/>
          </p:cNvSpPr>
          <p:nvPr>
            <p:ph type="sldNum" sz="quarter" idx="5"/>
          </p:nvPr>
        </p:nvSpPr>
        <p:spPr/>
        <p:txBody>
          <a:bodyPr/>
          <a:lstStyle/>
          <a:p>
            <a:fld id="{7E7ACEC7-D773-456B-8DDB-1DB603BC5AF3}" type="slidenum">
              <a:rPr lang="el-GR" smtClean="0"/>
              <a:t>26</a:t>
            </a:fld>
            <a:endParaRPr lang="el-GR"/>
          </a:p>
        </p:txBody>
      </p:sp>
    </p:spTree>
    <p:extLst>
      <p:ext uri="{BB962C8B-B14F-4D97-AF65-F5344CB8AC3E}">
        <p14:creationId xmlns:p14="http://schemas.microsoft.com/office/powerpoint/2010/main" val="2887526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6EB4C-9087-C125-17A9-154750FEE19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BE5CF44C-93D7-371B-6C3D-36ECFF933E3F}"/>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D4150C14-BE86-4A5B-C517-36870FD36BC9}"/>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2430298B-E2E0-4985-F1D5-9A693C594BDE}"/>
              </a:ext>
            </a:extLst>
          </p:cNvPr>
          <p:cNvSpPr>
            <a:spLocks noGrp="1"/>
          </p:cNvSpPr>
          <p:nvPr>
            <p:ph type="sldNum" sz="quarter" idx="5"/>
          </p:nvPr>
        </p:nvSpPr>
        <p:spPr/>
        <p:txBody>
          <a:bodyPr/>
          <a:lstStyle/>
          <a:p>
            <a:fld id="{7E7ACEC7-D773-456B-8DDB-1DB603BC5AF3}" type="slidenum">
              <a:rPr lang="el-GR" smtClean="0"/>
              <a:t>27</a:t>
            </a:fld>
            <a:endParaRPr lang="el-GR"/>
          </a:p>
        </p:txBody>
      </p:sp>
    </p:spTree>
    <p:extLst>
      <p:ext uri="{BB962C8B-B14F-4D97-AF65-F5344CB8AC3E}">
        <p14:creationId xmlns:p14="http://schemas.microsoft.com/office/powerpoint/2010/main" val="2203237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1CE27D-2F5A-1F32-BF6A-6AD1DF1C5A0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2812CDF-122F-C9A0-8110-81C3A8F57775}"/>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605F5837-36DA-0069-F299-8D422ABC7A82}"/>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BF899850-DAB8-ED72-7CB0-4AC7D7B7E408}"/>
              </a:ext>
            </a:extLst>
          </p:cNvPr>
          <p:cNvSpPr>
            <a:spLocks noGrp="1"/>
          </p:cNvSpPr>
          <p:nvPr>
            <p:ph type="sldNum" sz="quarter" idx="5"/>
          </p:nvPr>
        </p:nvSpPr>
        <p:spPr/>
        <p:txBody>
          <a:bodyPr/>
          <a:lstStyle/>
          <a:p>
            <a:fld id="{7E7ACEC7-D773-456B-8DDB-1DB603BC5AF3}" type="slidenum">
              <a:rPr lang="el-GR" smtClean="0"/>
              <a:t>28</a:t>
            </a:fld>
            <a:endParaRPr lang="el-GR"/>
          </a:p>
        </p:txBody>
      </p:sp>
    </p:spTree>
    <p:extLst>
      <p:ext uri="{BB962C8B-B14F-4D97-AF65-F5344CB8AC3E}">
        <p14:creationId xmlns:p14="http://schemas.microsoft.com/office/powerpoint/2010/main" val="1180088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86CE1A-8271-66C7-B5A9-FBD1FA2CEAD6}"/>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FB003D4-D3B9-478B-9E21-BB202A833589}"/>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CA7AD2D4-1CB4-CCD3-2AB1-2285314F2C95}"/>
              </a:ext>
            </a:extLst>
          </p:cNvPr>
          <p:cNvSpPr>
            <a:spLocks noGrp="1"/>
          </p:cNvSpPr>
          <p:nvPr>
            <p:ph type="body" idx="1"/>
          </p:nvPr>
        </p:nvSpPr>
        <p:spPr/>
        <p:txBody>
          <a:bodyPr/>
          <a:lstStyle/>
          <a:p>
            <a:r>
              <a:rPr lang="el-GR"/>
              <a:t>Σε τέτοιες περιόδους, όπως αυτή που διανύουμε, δηλαδή στα τέλη της τρέχουσας οικονομικής χρήσης, τίθεται συνεχώς το εξής ερώτημα.</a:t>
            </a:r>
          </a:p>
          <a:p>
            <a:r>
              <a:rPr lang="el-GR" dirty="0"/>
              <a:t> </a:t>
            </a:r>
          </a:p>
          <a:p>
            <a:r>
              <a:rPr lang="el-GR" dirty="0"/>
              <a:t>(ΔΙΑΒΑΖΩ ΤΟ ΕΡΩΤΗΜΑ), </a:t>
            </a:r>
          </a:p>
          <a:p>
            <a:r>
              <a:rPr lang="el-GR" b="1"/>
              <a:t>με δεδομένο πάντα, και αυτή είναι σημαντική υποσημείωση, ότι το έργο συνεχίζει τη λειτουργία του στο επόμενο έτος (γιατί αν λήγει το οικονομικό αντικείμενο στο τέλος του έτους δεν τίθεται ερώτημα, αλλά επιτακτική ανάγκη εξόφλησης όλων των εκκρεμοτήτων), ισχύουν τα παρακάτω που θα αναλύσουμε.</a:t>
            </a:r>
          </a:p>
          <a:p>
            <a:endParaRPr lang="el-GR" dirty="0"/>
          </a:p>
          <a:p>
            <a:r>
              <a:rPr lang="el-GR" dirty="0"/>
              <a:t>Αυτή είναι η περίοδος που απαιτείται από τον ΕΛΚΕ η κατάρτιση του ετήσιου Π/Υ της επόμενης χρήσης. Έτσι, το ερώτημα αυτό γίνεται εύλογο, αλλά ταυτόχρονα και κρίσιμο.</a:t>
            </a:r>
          </a:p>
        </p:txBody>
      </p:sp>
      <p:sp>
        <p:nvSpPr>
          <p:cNvPr id="4" name="Θέση αριθμού διαφάνειας 3">
            <a:extLst>
              <a:ext uri="{FF2B5EF4-FFF2-40B4-BE49-F238E27FC236}">
                <a16:creationId xmlns:a16="http://schemas.microsoft.com/office/drawing/2014/main" id="{171F14AC-B249-9082-ABDC-3B8ED20FFB39}"/>
              </a:ext>
            </a:extLst>
          </p:cNvPr>
          <p:cNvSpPr>
            <a:spLocks noGrp="1"/>
          </p:cNvSpPr>
          <p:nvPr>
            <p:ph type="sldNum" sz="quarter" idx="5"/>
          </p:nvPr>
        </p:nvSpPr>
        <p:spPr/>
        <p:txBody>
          <a:bodyPr/>
          <a:lstStyle/>
          <a:p>
            <a:fld id="{7E7ACEC7-D773-456B-8DDB-1DB603BC5AF3}" type="slidenum">
              <a:rPr lang="el-GR" smtClean="0"/>
              <a:t>3</a:t>
            </a:fld>
            <a:endParaRPr lang="el-GR"/>
          </a:p>
        </p:txBody>
      </p:sp>
    </p:spTree>
    <p:extLst>
      <p:ext uri="{BB962C8B-B14F-4D97-AF65-F5344CB8AC3E}">
        <p14:creationId xmlns:p14="http://schemas.microsoft.com/office/powerpoint/2010/main" val="4014970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60463-5528-A47C-26D0-C630F5D77217}"/>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CFF87CD6-DBCC-14F1-FBE3-968DA8B6AECA}"/>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E83BC7C1-BA04-5834-AB34-AE41044E3D8D}"/>
              </a:ext>
            </a:extLst>
          </p:cNvPr>
          <p:cNvSpPr>
            <a:spLocks noGrp="1"/>
          </p:cNvSpPr>
          <p:nvPr>
            <p:ph type="body" idx="1"/>
          </p:nvPr>
        </p:nvSpPr>
        <p:spPr/>
        <p:txBody>
          <a:bodyPr/>
          <a:lstStyle/>
          <a:p>
            <a:r>
              <a:rPr lang="el-GR" dirty="0"/>
              <a:t>Στην περίπτωση αμοιβών τρίτων με έκδοση ΤΠΥ η ημερομηνία έκδοσής του είναι εκείνη που θα μας οδηγήσει στην απόφαση είτε να κρατήσουμε το συνολικό κόστος της εντολής στον προϋπολογισμό του 2025, είτε να το «μεταφέρουμε» στο έτος 2026.</a:t>
            </a:r>
          </a:p>
          <a:p>
            <a:endParaRPr lang="el-GR" dirty="0"/>
          </a:p>
          <a:p>
            <a:r>
              <a:rPr lang="el-GR" b="1" dirty="0"/>
              <a:t>Για παράδειγμα:</a:t>
            </a:r>
          </a:p>
          <a:p>
            <a:r>
              <a:rPr lang="el-GR" dirty="0"/>
              <a:t>Εξωτερικός συνεργάτης (επιτηδευματίας) που υπάγεται στο άρθρο 39-9 του ΕΦΚΑ (θα μιλήσουμε αναλυτικότερα για αυτό στη συνέχεια) υποχρεούται σε έκδοση ΤΠΥ στη λήξη του μήνα απασχόλησης, δηλαδή 31/12/2025. Συνεπώς, το ποσό της εντολής του θα συνυπολογιστεί στον Π/Υ του 2025 και δεν θα μεταφερθεί στο 2026.</a:t>
            </a:r>
          </a:p>
          <a:p>
            <a:br>
              <a:rPr lang="el-GR" dirty="0"/>
            </a:br>
            <a:r>
              <a:rPr lang="el-GR" b="1" dirty="0"/>
              <a:t>Σε άλλο παράδειγμα:</a:t>
            </a:r>
          </a:p>
          <a:p>
            <a:r>
              <a:rPr lang="el-GR" dirty="0"/>
              <a:t>Εξωτερικός συνεργάτης (επιτηδευματίας) π.χ. κατηγορία σύμβασης β1.α, που δεν υπάγεται στο άρθρο 39-9 του ΕΦΚΑ, για το διάστημα απασχόλησης Δεκεμβρίου του 2025, θα εκδώσει το παραστατικό του με την καταχώρηση της εντολής πληρωμής, η οποία θα πραγματοποιηθεί, στις πρώτες ημέρες του 2026. Έτσι, το ποσό της εντολής του θα πρέπει να μεταφερθεί στο 2026.</a:t>
            </a:r>
          </a:p>
          <a:p>
            <a:endParaRPr lang="el-GR" dirty="0"/>
          </a:p>
          <a:p>
            <a:endParaRPr lang="el-GR" dirty="0"/>
          </a:p>
        </p:txBody>
      </p:sp>
      <p:sp>
        <p:nvSpPr>
          <p:cNvPr id="4" name="Θέση αριθμού διαφάνειας 3">
            <a:extLst>
              <a:ext uri="{FF2B5EF4-FFF2-40B4-BE49-F238E27FC236}">
                <a16:creationId xmlns:a16="http://schemas.microsoft.com/office/drawing/2014/main" id="{7A096BC8-7751-B31B-9E73-984FA8213236}"/>
              </a:ext>
            </a:extLst>
          </p:cNvPr>
          <p:cNvSpPr>
            <a:spLocks noGrp="1"/>
          </p:cNvSpPr>
          <p:nvPr>
            <p:ph type="sldNum" sz="quarter" idx="5"/>
          </p:nvPr>
        </p:nvSpPr>
        <p:spPr/>
        <p:txBody>
          <a:bodyPr/>
          <a:lstStyle/>
          <a:p>
            <a:fld id="{7E7ACEC7-D773-456B-8DDB-1DB603BC5AF3}" type="slidenum">
              <a:rPr lang="el-GR" smtClean="0"/>
              <a:t>4</a:t>
            </a:fld>
            <a:endParaRPr lang="el-GR"/>
          </a:p>
        </p:txBody>
      </p:sp>
    </p:spTree>
    <p:extLst>
      <p:ext uri="{BB962C8B-B14F-4D97-AF65-F5344CB8AC3E}">
        <p14:creationId xmlns:p14="http://schemas.microsoft.com/office/powerpoint/2010/main" val="1809731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93582-35FA-0F3E-6458-8B9ACF1DE83D}"/>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3778E70-5B46-D91B-3384-906454401AE4}"/>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189E4391-7885-8B6B-A189-4CCA76F932D2}"/>
              </a:ext>
            </a:extLst>
          </p:cNvPr>
          <p:cNvSpPr>
            <a:spLocks noGrp="1"/>
          </p:cNvSpPr>
          <p:nvPr>
            <p:ph type="body" idx="1"/>
          </p:nvPr>
        </p:nvSpPr>
        <p:spPr/>
        <p:txBody>
          <a:bodyPr/>
          <a:lstStyle/>
          <a:p>
            <a:r>
              <a:rPr lang="el-GR" dirty="0"/>
              <a:t>Στην περίπτωση αμοιβών τρίτων με Τίτλο Κτήσης που εκδίδει ο ΕΛΚΕ, πάλι η ημερομηνία έκδοσής του είναι εκείνη που θα μας οδηγήσει στην απόφαση είτε να κρατήσουμε το συνολικό κόστος της εντολής στον προϋπολογισμό του 2025, είτε να το «μεταφέρουμε» στο έτος 2026.</a:t>
            </a:r>
          </a:p>
          <a:p>
            <a:endParaRPr lang="el-GR" dirty="0"/>
          </a:p>
          <a:p>
            <a:r>
              <a:rPr lang="el-GR" dirty="0"/>
              <a:t>Για παράδειγμα:</a:t>
            </a:r>
          </a:p>
          <a:p>
            <a:r>
              <a:rPr lang="el-GR" dirty="0"/>
              <a:t>Εξωτερικός συνεργάτης που αμείβεται με Τίτλο Κτήσης και θα πληρωθεί για το διάστημα απασχόλησης Δεκεμβρίου 2025. Επειδή η εντολή θα υποβληθεί στις πρώτες ημέρες του 2026, το ποσό της εντολής του θα πρέπει να μεταφερθεί στο 2026.</a:t>
            </a:r>
          </a:p>
          <a:p>
            <a:endParaRPr lang="el-GR" dirty="0"/>
          </a:p>
          <a:p>
            <a:endParaRPr lang="el-GR" dirty="0"/>
          </a:p>
        </p:txBody>
      </p:sp>
      <p:sp>
        <p:nvSpPr>
          <p:cNvPr id="4" name="Θέση αριθμού διαφάνειας 3">
            <a:extLst>
              <a:ext uri="{FF2B5EF4-FFF2-40B4-BE49-F238E27FC236}">
                <a16:creationId xmlns:a16="http://schemas.microsoft.com/office/drawing/2014/main" id="{C96C7023-E39C-D19E-6448-CA7E58414B75}"/>
              </a:ext>
            </a:extLst>
          </p:cNvPr>
          <p:cNvSpPr>
            <a:spLocks noGrp="1"/>
          </p:cNvSpPr>
          <p:nvPr>
            <p:ph type="sldNum" sz="quarter" idx="5"/>
          </p:nvPr>
        </p:nvSpPr>
        <p:spPr/>
        <p:txBody>
          <a:bodyPr/>
          <a:lstStyle/>
          <a:p>
            <a:fld id="{7E7ACEC7-D773-456B-8DDB-1DB603BC5AF3}" type="slidenum">
              <a:rPr lang="el-GR" smtClean="0"/>
              <a:t>5</a:t>
            </a:fld>
            <a:endParaRPr lang="el-GR"/>
          </a:p>
        </p:txBody>
      </p:sp>
    </p:spTree>
    <p:extLst>
      <p:ext uri="{BB962C8B-B14F-4D97-AF65-F5344CB8AC3E}">
        <p14:creationId xmlns:p14="http://schemas.microsoft.com/office/powerpoint/2010/main" val="3455225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B10E7-53BB-D6F6-C345-FBAA645C76AE}"/>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16A2F8D1-BE62-6198-5144-0A5316336BF0}"/>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0D827C75-1D2E-0658-EA11-89D07C433DC4}"/>
              </a:ext>
            </a:extLst>
          </p:cNvPr>
          <p:cNvSpPr>
            <a:spLocks noGrp="1"/>
          </p:cNvSpPr>
          <p:nvPr>
            <p:ph type="body" idx="1"/>
          </p:nvPr>
        </p:nvSpPr>
        <p:spPr/>
        <p:txBody>
          <a:bodyPr/>
          <a:lstStyle/>
          <a:p>
            <a:r>
              <a:rPr lang="el-GR" dirty="0"/>
              <a:t>Ομοίως, για την περίπτωση αμοιβής Πανεπιστημιακών, για διάστημα που αφορά στο 2025 και υποχρεωτικά θα πληρωθεί στο 2026, το ποσό της αμοιβής θα πρέπει να μεταφερθεί στο 2026..!</a:t>
            </a:r>
          </a:p>
          <a:p>
            <a:endParaRPr lang="el-GR" dirty="0"/>
          </a:p>
        </p:txBody>
      </p:sp>
      <p:sp>
        <p:nvSpPr>
          <p:cNvPr id="4" name="Θέση αριθμού διαφάνειας 3">
            <a:extLst>
              <a:ext uri="{FF2B5EF4-FFF2-40B4-BE49-F238E27FC236}">
                <a16:creationId xmlns:a16="http://schemas.microsoft.com/office/drawing/2014/main" id="{AE7F3B69-B088-AED3-4DD2-C3B13C887DCC}"/>
              </a:ext>
            </a:extLst>
          </p:cNvPr>
          <p:cNvSpPr>
            <a:spLocks noGrp="1"/>
          </p:cNvSpPr>
          <p:nvPr>
            <p:ph type="sldNum" sz="quarter" idx="5"/>
          </p:nvPr>
        </p:nvSpPr>
        <p:spPr/>
        <p:txBody>
          <a:bodyPr/>
          <a:lstStyle/>
          <a:p>
            <a:fld id="{7E7ACEC7-D773-456B-8DDB-1DB603BC5AF3}" type="slidenum">
              <a:rPr lang="el-GR" smtClean="0"/>
              <a:t>6</a:t>
            </a:fld>
            <a:endParaRPr lang="el-GR"/>
          </a:p>
        </p:txBody>
      </p:sp>
    </p:spTree>
    <p:extLst>
      <p:ext uri="{BB962C8B-B14F-4D97-AF65-F5344CB8AC3E}">
        <p14:creationId xmlns:p14="http://schemas.microsoft.com/office/powerpoint/2010/main" val="1868069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0CF00-7A38-D913-07AF-F82C060A2622}"/>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FB5187EC-F8F4-2AB5-51E8-3973FE705E90}"/>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A0718189-F7EA-4EDE-07DB-41DA05514C34}"/>
              </a:ext>
            </a:extLst>
          </p:cNvPr>
          <p:cNvSpPr>
            <a:spLocks noGrp="1"/>
          </p:cNvSpPr>
          <p:nvPr>
            <p:ph type="body" idx="1"/>
          </p:nvPr>
        </p:nvSpPr>
        <p:spPr/>
        <p:txBody>
          <a:bodyPr/>
          <a:lstStyle/>
          <a:p>
            <a:endParaRPr lang="el-GR" dirty="0"/>
          </a:p>
        </p:txBody>
      </p:sp>
      <p:sp>
        <p:nvSpPr>
          <p:cNvPr id="4" name="Θέση αριθμού διαφάνειας 3">
            <a:extLst>
              <a:ext uri="{FF2B5EF4-FFF2-40B4-BE49-F238E27FC236}">
                <a16:creationId xmlns:a16="http://schemas.microsoft.com/office/drawing/2014/main" id="{10C5F53E-B88B-91B6-4A12-65E5959682E9}"/>
              </a:ext>
            </a:extLst>
          </p:cNvPr>
          <p:cNvSpPr>
            <a:spLocks noGrp="1"/>
          </p:cNvSpPr>
          <p:nvPr>
            <p:ph type="sldNum" sz="quarter" idx="5"/>
          </p:nvPr>
        </p:nvSpPr>
        <p:spPr/>
        <p:txBody>
          <a:bodyPr/>
          <a:lstStyle/>
          <a:p>
            <a:fld id="{7E7ACEC7-D773-456B-8DDB-1DB603BC5AF3}" type="slidenum">
              <a:rPr lang="el-GR" smtClean="0"/>
              <a:t>7</a:t>
            </a:fld>
            <a:endParaRPr lang="el-GR"/>
          </a:p>
        </p:txBody>
      </p:sp>
    </p:spTree>
    <p:extLst>
      <p:ext uri="{BB962C8B-B14F-4D97-AF65-F5344CB8AC3E}">
        <p14:creationId xmlns:p14="http://schemas.microsoft.com/office/powerpoint/2010/main" val="8843165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14ACD-89F1-47E0-08AD-EA3BD7683A23}"/>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242C73A9-43DA-F697-DDDC-30809CCCBB9D}"/>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EA2EF028-7AE2-6D4E-7E32-8906C0779112}"/>
              </a:ext>
            </a:extLst>
          </p:cNvPr>
          <p:cNvSpPr>
            <a:spLocks noGrp="1"/>
          </p:cNvSpPr>
          <p:nvPr>
            <p:ph type="body" idx="1"/>
          </p:nvPr>
        </p:nvSpPr>
        <p:spPr/>
        <p:txBody>
          <a:bodyPr/>
          <a:lstStyle/>
          <a:p>
            <a:pPr marL="171450" indent="-171450">
              <a:buFontTx/>
              <a:buChar char="-"/>
            </a:pPr>
            <a:r>
              <a:rPr lang="el-GR" dirty="0"/>
              <a:t>Ο περιορισμός αυτός γίνεται πιο αυστηρός σε έργα που συγχρηματοδοτούνται από Εθνικούς Πόρους (ΕΣΠΑ, Ταμείο Ανάκαμψης κ.α.)</a:t>
            </a:r>
          </a:p>
          <a:p>
            <a:pPr marL="171450" indent="-171450">
              <a:buFontTx/>
              <a:buChar char="-"/>
            </a:pPr>
            <a:r>
              <a:rPr lang="el-GR" dirty="0"/>
              <a:t>Το γιατί οι συμβαλλόμενοι που υπάγονται στην κατηγορία 39-9 του ΕΦΚΑ αποτελούν περιορισμό στην πληρωμή των αμοιβών τους θα αναλυθεί σε επόμενη στιγμή.</a:t>
            </a:r>
          </a:p>
          <a:p>
            <a:pPr marL="171450" indent="-171450">
              <a:buFontTx/>
              <a:buChar char="-"/>
            </a:pPr>
            <a:r>
              <a:rPr lang="el-GR" dirty="0"/>
              <a:t>Υπάρχει και ο χρονικός περιορισμός πληρωμών βάσει προγραμματισμού που ανακοινώνει η Ενιαία Αρχή Πληρωμών.</a:t>
            </a:r>
          </a:p>
        </p:txBody>
      </p:sp>
      <p:sp>
        <p:nvSpPr>
          <p:cNvPr id="4" name="Θέση αριθμού διαφάνειας 3">
            <a:extLst>
              <a:ext uri="{FF2B5EF4-FFF2-40B4-BE49-F238E27FC236}">
                <a16:creationId xmlns:a16="http://schemas.microsoft.com/office/drawing/2014/main" id="{0CE61FB7-87B7-6B76-A1D5-522C45DB53C4}"/>
              </a:ext>
            </a:extLst>
          </p:cNvPr>
          <p:cNvSpPr>
            <a:spLocks noGrp="1"/>
          </p:cNvSpPr>
          <p:nvPr>
            <p:ph type="sldNum" sz="quarter" idx="5"/>
          </p:nvPr>
        </p:nvSpPr>
        <p:spPr/>
        <p:txBody>
          <a:bodyPr/>
          <a:lstStyle/>
          <a:p>
            <a:fld id="{7E7ACEC7-D773-456B-8DDB-1DB603BC5AF3}" type="slidenum">
              <a:rPr lang="el-GR" smtClean="0"/>
              <a:t>8</a:t>
            </a:fld>
            <a:endParaRPr lang="el-GR"/>
          </a:p>
        </p:txBody>
      </p:sp>
    </p:spTree>
    <p:extLst>
      <p:ext uri="{BB962C8B-B14F-4D97-AF65-F5344CB8AC3E}">
        <p14:creationId xmlns:p14="http://schemas.microsoft.com/office/powerpoint/2010/main" val="1577717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2F566-EF9E-8B77-E83A-9E671D5E087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69F44BDD-87A5-7548-B3A7-511D54FFF7A8}"/>
              </a:ext>
            </a:extLst>
          </p:cNvPr>
          <p:cNvSpPr>
            <a:spLocks noGrp="1" noRot="1" noChangeAspect="1"/>
          </p:cNvSpPr>
          <p:nvPr>
            <p:ph type="sldImg"/>
          </p:nvPr>
        </p:nvSpPr>
        <p:spPr/>
        <p:txBody>
          <a:bodyPr/>
          <a:lstStyle/>
          <a:p>
            <a:endParaRPr lang="el-GR"/>
          </a:p>
        </p:txBody>
      </p:sp>
      <p:sp>
        <p:nvSpPr>
          <p:cNvPr id="3" name="Θέση σημειώσεων 2">
            <a:extLst>
              <a:ext uri="{FF2B5EF4-FFF2-40B4-BE49-F238E27FC236}">
                <a16:creationId xmlns:a16="http://schemas.microsoft.com/office/drawing/2014/main" id="{1D788FF2-F5FD-E407-2ACB-FE8783DDFB31}"/>
              </a:ext>
            </a:extLst>
          </p:cNvPr>
          <p:cNvSpPr>
            <a:spLocks noGrp="1"/>
          </p:cNvSpPr>
          <p:nvPr>
            <p:ph type="body" idx="1"/>
          </p:nvPr>
        </p:nvSpPr>
        <p:spPr/>
        <p:txBody>
          <a:bodyPr/>
          <a:lstStyle/>
          <a:p>
            <a:r>
              <a:rPr lang="el-GR" dirty="0"/>
              <a:t>Αναλυτικότερα για τους συμβαλλόμενους που υπάγονται στο άρθρο 39-9 του ΕΦΚΑ, υπάρχουν δύο επιπρόσθετοι περιορισμοί</a:t>
            </a:r>
          </a:p>
          <a:p>
            <a:endParaRPr lang="el-GR" dirty="0"/>
          </a:p>
          <a:p>
            <a:pPr marL="171450" indent="-171450">
              <a:buFontTx/>
              <a:buChar char="-"/>
            </a:pPr>
            <a:r>
              <a:rPr lang="el-GR" dirty="0"/>
              <a:t>Λόγω του ότι οι υπαγόμενοι στο άρθρο 39-9 θεωρούνται μισθωτοί από τον ΕΦΚΑ, απαιτείται να πληρώνονται με σταθερό μηνιαίο «μισθό». Αποτελεί βασικό περιορισμό, καθώς η έκδοση του παραστατικού πρέπει να γίνεται την τελευταία ημέρα του μήνα και η πληρωμή του πρέπει να γίνει άμεσα, ώστε να υπάρχει το χρονικό περιθώριο συμπερίληψης των ασφαλιστικών εισφορών στην ΑΠΔ του συγκεκριμένου μήνα.</a:t>
            </a:r>
          </a:p>
          <a:p>
            <a:pPr marL="0" indent="0">
              <a:buFontTx/>
              <a:buNone/>
            </a:pPr>
            <a:endParaRPr lang="el-GR" dirty="0"/>
          </a:p>
          <a:p>
            <a:pPr marL="171450" indent="-171450">
              <a:buFontTx/>
              <a:buChar char="-"/>
            </a:pPr>
            <a:r>
              <a:rPr lang="el-GR" dirty="0"/>
              <a:t>Αυτό συμπαρασύρει την αποτύπωση των πεπραγμένων τους, καθώς για να πληρωθούν την αμοιβή τους χρειάζεται να προσκομίσουν μηνιαία έκθεση προόδου.</a:t>
            </a:r>
          </a:p>
          <a:p>
            <a:pPr marL="171450" indent="-171450">
              <a:buFontTx/>
              <a:buChar char="-"/>
            </a:pPr>
            <a:endParaRPr lang="el-GR" dirty="0"/>
          </a:p>
          <a:p>
            <a:pPr marL="0" indent="0">
              <a:buFontTx/>
              <a:buNone/>
            </a:pPr>
            <a:r>
              <a:rPr lang="el-GR" dirty="0"/>
              <a:t>Αντιλαμβανόμαστε ότι η υπαγωγή σε αυτό το άρθρο θα πρέπει να λαμβάνει σοβαρά υπόψη αυτούς τους δύο περιορισμούς.</a:t>
            </a:r>
          </a:p>
        </p:txBody>
      </p:sp>
      <p:sp>
        <p:nvSpPr>
          <p:cNvPr id="4" name="Θέση αριθμού διαφάνειας 3">
            <a:extLst>
              <a:ext uri="{FF2B5EF4-FFF2-40B4-BE49-F238E27FC236}">
                <a16:creationId xmlns:a16="http://schemas.microsoft.com/office/drawing/2014/main" id="{C3FB05BD-AE82-691C-C9CE-E19890A289C1}"/>
              </a:ext>
            </a:extLst>
          </p:cNvPr>
          <p:cNvSpPr>
            <a:spLocks noGrp="1"/>
          </p:cNvSpPr>
          <p:nvPr>
            <p:ph type="sldNum" sz="quarter" idx="5"/>
          </p:nvPr>
        </p:nvSpPr>
        <p:spPr/>
        <p:txBody>
          <a:bodyPr/>
          <a:lstStyle/>
          <a:p>
            <a:fld id="{7E7ACEC7-D773-456B-8DDB-1DB603BC5AF3}" type="slidenum">
              <a:rPr lang="el-GR" smtClean="0"/>
              <a:t>9</a:t>
            </a:fld>
            <a:endParaRPr lang="el-GR"/>
          </a:p>
        </p:txBody>
      </p:sp>
    </p:spTree>
    <p:extLst>
      <p:ext uri="{BB962C8B-B14F-4D97-AF65-F5344CB8AC3E}">
        <p14:creationId xmlns:p14="http://schemas.microsoft.com/office/powerpoint/2010/main" val="2811020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12/4/2025</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8335310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12/4/2025</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4091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12/4/2025</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021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12/4/2025</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367630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12/4/2025</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585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12/4/2025</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8783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12/4/2025</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17702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12/4/2025</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63447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12/4/2025</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94911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12/4/2025</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03523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12/4/2025</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274149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12/4/2025</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80094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2" r:id="rId6"/>
    <p:sldLayoutId id="2147483788" r:id="rId7"/>
    <p:sldLayoutId id="2147483789" r:id="rId8"/>
    <p:sldLayoutId id="2147483790" r:id="rId9"/>
    <p:sldLayoutId id="2147483791" r:id="rId10"/>
    <p:sldLayoutId id="2147483793"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png"/><Relationship Id="rId7" Type="http://schemas.openxmlformats.org/officeDocument/2006/relationships/diagramLayout" Target="../diagrams/layout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hyperlink" Target="mailto:rccash@ihu.gr" TargetMode="External"/><Relationship Id="rId5" Type="http://schemas.microsoft.com/office/2007/relationships/hdphoto" Target="../media/hdphoto1.wdp"/><Relationship Id="rId10" Type="http://schemas.microsoft.com/office/2007/relationships/diagramDrawing" Target="../diagrams/drawing1.xml"/><Relationship Id="rId4" Type="http://schemas.openxmlformats.org/officeDocument/2006/relationships/image" Target="../media/image4.png"/><Relationship Id="rId9" Type="http://schemas.openxmlformats.org/officeDocument/2006/relationships/diagramColors" Target="../diagrams/colors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66399B77-207C-8C3D-510A-FE1CC7E181F2}"/>
              </a:ext>
            </a:extLst>
          </p:cNvPr>
          <p:cNvSpPr>
            <a:spLocks noGrp="1"/>
          </p:cNvSpPr>
          <p:nvPr>
            <p:ph type="ctrTitle"/>
          </p:nvPr>
        </p:nvSpPr>
        <p:spPr>
          <a:xfrm>
            <a:off x="7537528" y="1032764"/>
            <a:ext cx="4308672" cy="3224045"/>
          </a:xfrm>
        </p:spPr>
        <p:txBody>
          <a:bodyPr vert="horz" lIns="91440" tIns="45720" rIns="91440" bIns="45720" rtlCol="0" anchor="b">
            <a:noAutofit/>
          </a:bodyPr>
          <a:lstStyle/>
          <a:p>
            <a:r>
              <a:rPr lang="el-GR" sz="4000" dirty="0"/>
              <a:t>Χρηματικό Ένταλμα Προκαταβολής &amp; Σημαντικές Επισημάνσεις</a:t>
            </a:r>
          </a:p>
        </p:txBody>
      </p:sp>
      <p:sp>
        <p:nvSpPr>
          <p:cNvPr id="3" name="Υπότιτλος 2">
            <a:extLst>
              <a:ext uri="{FF2B5EF4-FFF2-40B4-BE49-F238E27FC236}">
                <a16:creationId xmlns:a16="http://schemas.microsoft.com/office/drawing/2014/main" id="{54DFE101-ACB0-BAC8-9DC1-460830F0A383}"/>
              </a:ext>
            </a:extLst>
          </p:cNvPr>
          <p:cNvSpPr>
            <a:spLocks noGrp="1"/>
          </p:cNvSpPr>
          <p:nvPr>
            <p:ph type="subTitle" idx="1"/>
          </p:nvPr>
        </p:nvSpPr>
        <p:spPr>
          <a:xfrm>
            <a:off x="7535756" y="5046281"/>
            <a:ext cx="4308672" cy="1172408"/>
          </a:xfrm>
        </p:spPr>
        <p:txBody>
          <a:bodyPr anchor="t">
            <a:normAutofit/>
          </a:bodyPr>
          <a:lstStyle/>
          <a:p>
            <a:r>
              <a:rPr lang="el-GR" dirty="0" err="1"/>
              <a:t>Μικρεσ</a:t>
            </a:r>
            <a:r>
              <a:rPr lang="el-GR" dirty="0"/>
              <a:t> </a:t>
            </a:r>
            <a:r>
              <a:rPr lang="el-GR" dirty="0" err="1"/>
              <a:t>λεπτομερειεσ</a:t>
            </a:r>
            <a:r>
              <a:rPr lang="el-GR" dirty="0"/>
              <a:t> για την </a:t>
            </a:r>
            <a:r>
              <a:rPr lang="el-GR" dirty="0" err="1"/>
              <a:t>ορθοτερη</a:t>
            </a:r>
            <a:r>
              <a:rPr lang="el-GR" dirty="0"/>
              <a:t> </a:t>
            </a:r>
            <a:r>
              <a:rPr lang="el-GR" dirty="0" err="1"/>
              <a:t>οικονομικη</a:t>
            </a:r>
            <a:r>
              <a:rPr lang="el-GR" dirty="0"/>
              <a:t> </a:t>
            </a:r>
            <a:r>
              <a:rPr lang="el-GR" dirty="0" err="1"/>
              <a:t>διαχειριση</a:t>
            </a:r>
            <a:r>
              <a:rPr lang="el-GR" dirty="0"/>
              <a:t> των </a:t>
            </a:r>
            <a:r>
              <a:rPr lang="el-GR" dirty="0" err="1"/>
              <a:t>εργων</a:t>
            </a:r>
            <a:endParaRPr lang="el-GR" dirty="0"/>
          </a:p>
        </p:txBody>
      </p:sp>
      <p:pic>
        <p:nvPicPr>
          <p:cNvPr id="4" name="Picture 3" descr="Bluestone slates">
            <a:extLst>
              <a:ext uri="{FF2B5EF4-FFF2-40B4-BE49-F238E27FC236}">
                <a16:creationId xmlns:a16="http://schemas.microsoft.com/office/drawing/2014/main" id="{7166C996-3D45-B4B2-AEED-55608D6F9E0A}"/>
              </a:ext>
            </a:extLst>
          </p:cNvPr>
          <p:cNvPicPr>
            <a:picLocks noChangeAspect="1"/>
          </p:cNvPicPr>
          <p:nvPr/>
        </p:nvPicPr>
        <p:blipFill>
          <a:blip r:embed="rId3"/>
          <a:srcRect l="9766" r="22771" b="-1"/>
          <a:stretch>
            <a:fillRect/>
          </a:stretch>
        </p:blipFill>
        <p:spPr>
          <a:xfrm>
            <a:off x="20" y="10"/>
            <a:ext cx="6931132" cy="6857990"/>
          </a:xfrm>
          <a:prstGeom prst="rect">
            <a:avLst/>
          </a:prstGeom>
        </p:spPr>
      </p:pic>
      <p:cxnSp>
        <p:nvCxnSpPr>
          <p:cNvPr id="30" name="Straight Connector 29">
            <a:extLst>
              <a:ext uri="{FF2B5EF4-FFF2-40B4-BE49-F238E27FC236}">
                <a16:creationId xmlns:a16="http://schemas.microsoft.com/office/drawing/2014/main" id="{6CA391F1-4B2C-521B-F6A5-52C74B303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5848" y="47115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Εικόνα 4"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B160DE21-D42A-464B-DF7D-3BE60692ED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8784" y="148279"/>
            <a:ext cx="2685644" cy="491032"/>
          </a:xfrm>
          <a:prstGeom prst="rect">
            <a:avLst/>
          </a:prstGeom>
        </p:spPr>
      </p:pic>
    </p:spTree>
    <p:extLst>
      <p:ext uri="{BB962C8B-B14F-4D97-AF65-F5344CB8AC3E}">
        <p14:creationId xmlns:p14="http://schemas.microsoft.com/office/powerpoint/2010/main" val="10483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495F63D-9EE6-E500-F070-99C50562F272}"/>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E298CA87-1B0B-F92D-0178-EED3DF1D7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A23E412F-4460-ECB5-4EAE-E858D7BB32CA}"/>
              </a:ext>
            </a:extLst>
          </p:cNvPr>
          <p:cNvSpPr>
            <a:spLocks noGrp="1"/>
          </p:cNvSpPr>
          <p:nvPr>
            <p:ph type="title"/>
          </p:nvPr>
        </p:nvSpPr>
        <p:spPr>
          <a:xfrm>
            <a:off x="640080" y="1371600"/>
            <a:ext cx="5852160" cy="1097280"/>
          </a:xfrm>
        </p:spPr>
        <p:txBody>
          <a:bodyPr anchor="t">
            <a:normAutofit/>
          </a:bodyPr>
          <a:lstStyle/>
          <a:p>
            <a:r>
              <a:rPr lang="el-GR" dirty="0"/>
              <a:t>Γενικά (8/13)</a:t>
            </a:r>
          </a:p>
        </p:txBody>
      </p:sp>
      <p:cxnSp>
        <p:nvCxnSpPr>
          <p:cNvPr id="17" name="Straight Connector 10">
            <a:extLst>
              <a:ext uri="{FF2B5EF4-FFF2-40B4-BE49-F238E27FC236}">
                <a16:creationId xmlns:a16="http://schemas.microsoft.com/office/drawing/2014/main" id="{C5C07B3C-9432-0C06-5450-014BD9F25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249E08D5-2263-788F-CB0F-1A5E6D1D8E36}"/>
              </a:ext>
            </a:extLst>
          </p:cNvPr>
          <p:cNvSpPr>
            <a:spLocks noGrp="1"/>
          </p:cNvSpPr>
          <p:nvPr>
            <p:ph idx="1"/>
          </p:nvPr>
        </p:nvSpPr>
        <p:spPr>
          <a:xfrm>
            <a:off x="640080" y="2124199"/>
            <a:ext cx="6617970" cy="3867740"/>
          </a:xfrm>
        </p:spPr>
        <p:txBody>
          <a:bodyPr>
            <a:normAutofit/>
          </a:bodyPr>
          <a:lstStyle/>
          <a:p>
            <a:pPr marL="265176" lvl="1" indent="0">
              <a:buNone/>
            </a:pPr>
            <a:r>
              <a:rPr lang="el-GR" b="1" u="sng" dirty="0"/>
              <a:t>Λύση είναι ο προγραμματισμός:</a:t>
            </a:r>
          </a:p>
          <a:p>
            <a:pPr lvl="1"/>
            <a:r>
              <a:rPr lang="el-GR" dirty="0"/>
              <a:t>Έγκαιρη υποβολή εντολών πληρωμής (με τα ορθά δικαιολογητικά) στον χρόνο που ορίζει η ανακοίνωση του ΕΛΚΕ, για το χρονοδιάγραμμα υποβολών αρχείων μισθοδοσίας στην ΕΑΠ</a:t>
            </a:r>
          </a:p>
          <a:p>
            <a:pPr marL="265176" lvl="1" indent="0">
              <a:buNone/>
            </a:pPr>
            <a:r>
              <a:rPr lang="el-GR" dirty="0"/>
              <a:t>Παράδειγμα:</a:t>
            </a:r>
          </a:p>
          <a:p>
            <a:pPr marL="265176" lvl="1" indent="0">
              <a:buNone/>
            </a:pPr>
            <a:endParaRPr lang="el-GR" dirty="0"/>
          </a:p>
        </p:txBody>
      </p:sp>
      <p:pic>
        <p:nvPicPr>
          <p:cNvPr id="4" name="Εικόνα 3">
            <a:extLst>
              <a:ext uri="{FF2B5EF4-FFF2-40B4-BE49-F238E27FC236}">
                <a16:creationId xmlns:a16="http://schemas.microsoft.com/office/drawing/2014/main" id="{F5050C65-DADA-6DCB-8962-8D9D6144399E}"/>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6" name="Εικόνα 5">
            <a:extLst>
              <a:ext uri="{FF2B5EF4-FFF2-40B4-BE49-F238E27FC236}">
                <a16:creationId xmlns:a16="http://schemas.microsoft.com/office/drawing/2014/main" id="{2C40BBE2-D303-F0BE-8529-00C2CCD35C1C}"/>
              </a:ext>
            </a:extLst>
          </p:cNvPr>
          <p:cNvPicPr>
            <a:picLocks noChangeAspect="1"/>
          </p:cNvPicPr>
          <p:nvPr/>
        </p:nvPicPr>
        <p:blipFill>
          <a:blip r:embed="rId4"/>
          <a:stretch>
            <a:fillRect/>
          </a:stretch>
        </p:blipFill>
        <p:spPr>
          <a:xfrm>
            <a:off x="1877088" y="4389121"/>
            <a:ext cx="4143953" cy="1752845"/>
          </a:xfrm>
          <a:prstGeom prst="rect">
            <a:avLst/>
          </a:prstGeom>
        </p:spPr>
      </p:pic>
      <p:pic>
        <p:nvPicPr>
          <p:cNvPr id="5" name="Εικόνα 4"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CDB6FE73-1992-F37A-9F44-0A69ED95F616}"/>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364637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fade">
                                      <p:cBhvr>
                                        <p:cTn id="12" dur="1000"/>
                                        <p:tgtEl>
                                          <p:spTgt spid="18">
                                            <p:txEl>
                                              <p:pRg st="1" end="1"/>
                                            </p:txEl>
                                          </p:spTgt>
                                        </p:tgtEl>
                                      </p:cBhvr>
                                    </p:animEffect>
                                    <p:anim calcmode="lin" valueType="num">
                                      <p:cBhvr>
                                        <p:cTn id="13"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1000"/>
                                        <p:tgtEl>
                                          <p:spTgt spid="18">
                                            <p:txEl>
                                              <p:pRg st="2" end="2"/>
                                            </p:txEl>
                                          </p:spTgt>
                                        </p:tgtEl>
                                      </p:cBhvr>
                                    </p:animEffect>
                                    <p:anim calcmode="lin" valueType="num">
                                      <p:cBhvr>
                                        <p:cTn id="18"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5653A7-1B54-FD22-2999-14938977A395}"/>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F7D5D2AE-CE51-6F81-123D-15EE2CE451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322EFA1C-71C7-8BFF-9B47-3485A8260C43}"/>
              </a:ext>
            </a:extLst>
          </p:cNvPr>
          <p:cNvSpPr>
            <a:spLocks noGrp="1"/>
          </p:cNvSpPr>
          <p:nvPr>
            <p:ph type="title"/>
          </p:nvPr>
        </p:nvSpPr>
        <p:spPr>
          <a:xfrm>
            <a:off x="640080" y="1371600"/>
            <a:ext cx="5852160" cy="1097280"/>
          </a:xfrm>
        </p:spPr>
        <p:txBody>
          <a:bodyPr anchor="t">
            <a:normAutofit/>
          </a:bodyPr>
          <a:lstStyle/>
          <a:p>
            <a:r>
              <a:rPr lang="el-GR" dirty="0"/>
              <a:t>Γενικά (9/13)</a:t>
            </a:r>
          </a:p>
        </p:txBody>
      </p:sp>
      <p:cxnSp>
        <p:nvCxnSpPr>
          <p:cNvPr id="17" name="Straight Connector 10">
            <a:extLst>
              <a:ext uri="{FF2B5EF4-FFF2-40B4-BE49-F238E27FC236}">
                <a16:creationId xmlns:a16="http://schemas.microsoft.com/office/drawing/2014/main" id="{E74FF9E4-74A4-52CB-B232-16506944307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B8FF0458-EC1E-F6AE-6ACB-8D57E1A0DC39}"/>
              </a:ext>
            </a:extLst>
          </p:cNvPr>
          <p:cNvSpPr>
            <a:spLocks noGrp="1"/>
          </p:cNvSpPr>
          <p:nvPr>
            <p:ph idx="1"/>
          </p:nvPr>
        </p:nvSpPr>
        <p:spPr>
          <a:xfrm>
            <a:off x="640080" y="2633236"/>
            <a:ext cx="5852160" cy="3664685"/>
          </a:xfrm>
        </p:spPr>
        <p:txBody>
          <a:bodyPr>
            <a:normAutofit/>
          </a:bodyPr>
          <a:lstStyle/>
          <a:p>
            <a:pPr>
              <a:buFont typeface="Wingdings" panose="05000000000000000000" pitchFamily="2" charset="2"/>
              <a:buChar char="Ø"/>
            </a:pPr>
            <a:r>
              <a:rPr lang="el-GR" b="1" dirty="0"/>
              <a:t>Μετακινήσεις</a:t>
            </a:r>
          </a:p>
          <a:p>
            <a:pPr marL="265176" lvl="1" indent="0">
              <a:buNone/>
            </a:pPr>
            <a:r>
              <a:rPr lang="el-GR" u="sng" dirty="0"/>
              <a:t>Περιορισμοί:</a:t>
            </a:r>
          </a:p>
          <a:p>
            <a:pPr marL="809625" lvl="1">
              <a:buFont typeface="Courier New" panose="02070309020205020404" pitchFamily="49" charset="0"/>
              <a:buChar char="o"/>
            </a:pPr>
            <a:r>
              <a:rPr lang="el-GR" dirty="0"/>
              <a:t>Εξόφληση αποζημιώσεων μετακινήσεων έως τη λήξη οικονομικού αντικειμένου του έργου</a:t>
            </a:r>
          </a:p>
          <a:p>
            <a:pPr marL="809625" lvl="1">
              <a:buFont typeface="Courier New" panose="02070309020205020404" pitchFamily="49" charset="0"/>
              <a:buChar char="o"/>
            </a:pPr>
            <a:r>
              <a:rPr lang="el-GR" dirty="0"/>
              <a:t>Καθορισμένες ημερομηνίες πληρωμών από την Ενιαία Αρχή Πληρωμών (ΕΑΠ).</a:t>
            </a:r>
          </a:p>
          <a:p>
            <a:pPr marL="265176" lvl="1" indent="0">
              <a:buNone/>
            </a:pPr>
            <a:r>
              <a:rPr lang="el-GR" u="sng" dirty="0"/>
              <a:t>Στόχος:</a:t>
            </a:r>
          </a:p>
          <a:p>
            <a:pPr lvl="2"/>
            <a:r>
              <a:rPr lang="el-GR" dirty="0"/>
              <a:t>Παρακολούθηση των αναρτήσεων του τμήματος Ταμειακής Διαχείρισης και εκκαθαρίσεων για το μηνιαίο χρονοδιάγραμμα πληρωμών μέσω ΕΑΠ</a:t>
            </a:r>
          </a:p>
        </p:txBody>
      </p:sp>
      <p:pic>
        <p:nvPicPr>
          <p:cNvPr id="4" name="Εικόνα 3">
            <a:extLst>
              <a:ext uri="{FF2B5EF4-FFF2-40B4-BE49-F238E27FC236}">
                <a16:creationId xmlns:a16="http://schemas.microsoft.com/office/drawing/2014/main" id="{09DC7D61-4095-D6A8-8969-DC42B60DEA60}"/>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D4B877FB-0E70-E4C4-2F55-69F934D6240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2082517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circle(in)">
                                      <p:cBhvr>
                                        <p:cTn id="7" dur="2000"/>
                                        <p:tgtEl>
                                          <p:spTgt spid="18">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8">
                                            <p:txEl>
                                              <p:pRg st="3" end="3"/>
                                            </p:txEl>
                                          </p:spTgt>
                                        </p:tgtEl>
                                        <p:attrNameLst>
                                          <p:attrName>style.visibility</p:attrName>
                                        </p:attrNameLst>
                                      </p:cBhvr>
                                      <p:to>
                                        <p:strVal val="visible"/>
                                      </p:to>
                                    </p:set>
                                    <p:animEffect transition="in" filter="circle(in)">
                                      <p:cBhvr>
                                        <p:cTn id="10" dur="2000"/>
                                        <p:tgtEl>
                                          <p:spTgt spid="18">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8">
                                            <p:txEl>
                                              <p:pRg st="4" end="4"/>
                                            </p:txEl>
                                          </p:spTgt>
                                        </p:tgtEl>
                                        <p:attrNameLst>
                                          <p:attrName>style.visibility</p:attrName>
                                        </p:attrNameLst>
                                      </p:cBhvr>
                                      <p:to>
                                        <p:strVal val="visible"/>
                                      </p:to>
                                    </p:set>
                                    <p:animEffect transition="in" filter="circle(in)">
                                      <p:cBhvr>
                                        <p:cTn id="15" dur="2000"/>
                                        <p:tgtEl>
                                          <p:spTgt spid="18">
                                            <p:txEl>
                                              <p:pRg st="4" end="4"/>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8">
                                            <p:txEl>
                                              <p:pRg st="5" end="5"/>
                                            </p:txEl>
                                          </p:spTgt>
                                        </p:tgtEl>
                                        <p:attrNameLst>
                                          <p:attrName>style.visibility</p:attrName>
                                        </p:attrNameLst>
                                      </p:cBhvr>
                                      <p:to>
                                        <p:strVal val="visible"/>
                                      </p:to>
                                    </p:set>
                                    <p:animEffect transition="in" filter="circle(in)">
                                      <p:cBhvr>
                                        <p:cTn id="18" dur="20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1880DC0-3BB1-AFDC-D976-5FD6245B3F55}"/>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863E484-F1A2-424A-7130-3FB630F83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9D2B3DE4-5512-E506-DD4C-93493B6DEC49}"/>
              </a:ext>
            </a:extLst>
          </p:cNvPr>
          <p:cNvSpPr>
            <a:spLocks noGrp="1"/>
          </p:cNvSpPr>
          <p:nvPr>
            <p:ph type="title"/>
          </p:nvPr>
        </p:nvSpPr>
        <p:spPr>
          <a:xfrm>
            <a:off x="640080" y="1371600"/>
            <a:ext cx="5852160" cy="1097280"/>
          </a:xfrm>
        </p:spPr>
        <p:txBody>
          <a:bodyPr anchor="t">
            <a:normAutofit/>
          </a:bodyPr>
          <a:lstStyle/>
          <a:p>
            <a:r>
              <a:rPr lang="el-GR" dirty="0"/>
              <a:t>Γενικά (10/13)</a:t>
            </a:r>
          </a:p>
        </p:txBody>
      </p:sp>
      <p:cxnSp>
        <p:nvCxnSpPr>
          <p:cNvPr id="17" name="Straight Connector 10">
            <a:extLst>
              <a:ext uri="{FF2B5EF4-FFF2-40B4-BE49-F238E27FC236}">
                <a16:creationId xmlns:a16="http://schemas.microsoft.com/office/drawing/2014/main" id="{FAE473B8-7DBB-CBF1-E45A-2EC16D78B1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DB307D3A-2CC0-4B24-162B-BF13FD186106}"/>
              </a:ext>
            </a:extLst>
          </p:cNvPr>
          <p:cNvSpPr>
            <a:spLocks noGrp="1"/>
          </p:cNvSpPr>
          <p:nvPr>
            <p:ph idx="1"/>
          </p:nvPr>
        </p:nvSpPr>
        <p:spPr>
          <a:xfrm>
            <a:off x="640080" y="2633236"/>
            <a:ext cx="5455920" cy="3664685"/>
          </a:xfrm>
        </p:spPr>
        <p:txBody>
          <a:bodyPr>
            <a:normAutofit/>
          </a:bodyPr>
          <a:lstStyle/>
          <a:p>
            <a:pPr>
              <a:buFont typeface="Wingdings" panose="05000000000000000000" pitchFamily="2" charset="2"/>
              <a:buChar char="Ø"/>
            </a:pPr>
            <a:r>
              <a:rPr lang="el-GR" dirty="0"/>
              <a:t>Δαπάνες</a:t>
            </a:r>
          </a:p>
          <a:p>
            <a:pPr marL="0" indent="0">
              <a:buNone/>
            </a:pPr>
            <a:r>
              <a:rPr lang="el-GR" dirty="0"/>
              <a:t>Μια δαπάνη θεωρείται νόμιμη όταν:</a:t>
            </a:r>
          </a:p>
          <a:p>
            <a:pPr marL="542925" algn="just"/>
            <a:r>
              <a:rPr lang="el-GR" dirty="0"/>
              <a:t>τη </a:t>
            </a:r>
            <a:r>
              <a:rPr lang="el-GR" b="1" dirty="0"/>
              <a:t>χρονική στιγμή </a:t>
            </a:r>
            <a:r>
              <a:rPr lang="el-GR" dirty="0"/>
              <a:t>που πραγματοποιείται η προμήθεια/υπηρεσία υπάρχει διαθέσιμο υπόλοιπο στην αντίστοιχη κατηγορία δαπάνης του εγκεκριμένου ετήσιου προϋπολογισμού του έργου.</a:t>
            </a:r>
          </a:p>
        </p:txBody>
      </p:sp>
      <p:pic>
        <p:nvPicPr>
          <p:cNvPr id="4" name="Εικόνα 3">
            <a:extLst>
              <a:ext uri="{FF2B5EF4-FFF2-40B4-BE49-F238E27FC236}">
                <a16:creationId xmlns:a16="http://schemas.microsoft.com/office/drawing/2014/main" id="{90B36A6D-C791-F2C4-BB38-0DFB3112B06D}"/>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17F6AF95-54B1-1B42-2B90-661A0006CBC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28895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circle(in)">
                                      <p:cBhvr>
                                        <p:cTn id="7" dur="2000"/>
                                        <p:tgtEl>
                                          <p:spTgt spid="18">
                                            <p:txEl>
                                              <p:pRg st="1" end="1"/>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8">
                                            <p:txEl>
                                              <p:pRg st="2" end="2"/>
                                            </p:txEl>
                                          </p:spTgt>
                                        </p:tgtEl>
                                        <p:attrNameLst>
                                          <p:attrName>style.visibility</p:attrName>
                                        </p:attrNameLst>
                                      </p:cBhvr>
                                      <p:to>
                                        <p:strVal val="visible"/>
                                      </p:to>
                                    </p:set>
                                    <p:animEffect transition="in" filter="circle(in)">
                                      <p:cBhvr>
                                        <p:cTn id="10" dur="20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0FC41CC-8042-10D6-C5EF-1D9C3293CC57}"/>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BE3D816D-B4DC-4BAC-7CDC-25EE85DE0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9436CCF5-B8D2-DE8A-7EDC-B9A7A404D41F}"/>
              </a:ext>
            </a:extLst>
          </p:cNvPr>
          <p:cNvSpPr>
            <a:spLocks noGrp="1"/>
          </p:cNvSpPr>
          <p:nvPr>
            <p:ph type="title"/>
          </p:nvPr>
        </p:nvSpPr>
        <p:spPr>
          <a:xfrm>
            <a:off x="640080" y="1371600"/>
            <a:ext cx="5852160" cy="1097280"/>
          </a:xfrm>
        </p:spPr>
        <p:txBody>
          <a:bodyPr anchor="t">
            <a:normAutofit/>
          </a:bodyPr>
          <a:lstStyle/>
          <a:p>
            <a:r>
              <a:rPr lang="el-GR" dirty="0"/>
              <a:t>Γενικά (11/13)</a:t>
            </a:r>
          </a:p>
        </p:txBody>
      </p:sp>
      <p:cxnSp>
        <p:nvCxnSpPr>
          <p:cNvPr id="17" name="Straight Connector 10">
            <a:extLst>
              <a:ext uri="{FF2B5EF4-FFF2-40B4-BE49-F238E27FC236}">
                <a16:creationId xmlns:a16="http://schemas.microsoft.com/office/drawing/2014/main" id="{23ADD63B-120D-ED8A-21A6-DEC99F5FE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917D2A8E-4BC7-1FF4-7C62-7333D945A4F9}"/>
              </a:ext>
            </a:extLst>
          </p:cNvPr>
          <p:cNvSpPr>
            <a:spLocks noGrp="1"/>
          </p:cNvSpPr>
          <p:nvPr>
            <p:ph idx="1"/>
          </p:nvPr>
        </p:nvSpPr>
        <p:spPr>
          <a:xfrm>
            <a:off x="640080" y="2633236"/>
            <a:ext cx="5852160" cy="3664685"/>
          </a:xfrm>
        </p:spPr>
        <p:txBody>
          <a:bodyPr>
            <a:normAutofit/>
          </a:bodyPr>
          <a:lstStyle/>
          <a:p>
            <a:pPr>
              <a:buFont typeface="Wingdings" panose="05000000000000000000" pitchFamily="2" charset="2"/>
              <a:buChar char="Ø"/>
            </a:pPr>
            <a:r>
              <a:rPr lang="el-GR" dirty="0"/>
              <a:t>Δαπάνες</a:t>
            </a:r>
          </a:p>
          <a:p>
            <a:pPr marL="0" indent="0">
              <a:buNone/>
            </a:pPr>
            <a:r>
              <a:rPr lang="el-GR" b="1" dirty="0"/>
              <a:t>Σενάριο:</a:t>
            </a:r>
          </a:p>
          <a:p>
            <a:pPr marL="0" indent="0" algn="just">
              <a:buNone/>
            </a:pPr>
            <a:r>
              <a:rPr lang="el-GR" dirty="0"/>
              <a:t>Για τη διαφήμιση έργου ΠΜΣ πρόκειται να δαπανηθεί ποσό ύψους 400 € (</a:t>
            </a:r>
            <a:r>
              <a:rPr lang="el-GR" dirty="0" err="1"/>
              <a:t>συμπεριλ</a:t>
            </a:r>
            <a:r>
              <a:rPr lang="el-GR" dirty="0"/>
              <a:t>. ΦΠΑ).    Η κατηγορία δαπάνης 64-02 (προβολή και διαφήμιση) στον ετήσιο Π/Υ είναι 3.100 € και έχουν ήδη δαπανηθεί από την κατηγορία αυτή 2.800 € μέσα στο έτος.</a:t>
            </a:r>
          </a:p>
        </p:txBody>
      </p:sp>
      <p:pic>
        <p:nvPicPr>
          <p:cNvPr id="4" name="Εικόνα 3">
            <a:extLst>
              <a:ext uri="{FF2B5EF4-FFF2-40B4-BE49-F238E27FC236}">
                <a16:creationId xmlns:a16="http://schemas.microsoft.com/office/drawing/2014/main" id="{C555F131-A735-5DCF-8477-640C6A75646F}"/>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9F00BCF1-9E4F-131D-53F3-D72312AC06C4}"/>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2001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fade">
                                      <p:cBhvr>
                                        <p:cTn id="7" dur="1000"/>
                                        <p:tgtEl>
                                          <p:spTgt spid="18">
                                            <p:txEl>
                                              <p:pRg st="1" end="1"/>
                                            </p:txEl>
                                          </p:spTgt>
                                        </p:tgtEl>
                                      </p:cBhvr>
                                    </p:animEffect>
                                    <p:anim calcmode="lin" valueType="num">
                                      <p:cBhvr>
                                        <p:cTn id="8"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fade">
                                      <p:cBhvr>
                                        <p:cTn id="12" dur="1000"/>
                                        <p:tgtEl>
                                          <p:spTgt spid="18">
                                            <p:txEl>
                                              <p:pRg st="2" end="2"/>
                                            </p:txEl>
                                          </p:spTgt>
                                        </p:tgtEl>
                                      </p:cBhvr>
                                    </p:animEffect>
                                    <p:anim calcmode="lin" valueType="num">
                                      <p:cBhvr>
                                        <p:cTn id="13"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DF39F7-224D-05FD-823B-DB2791623C16}"/>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2AAF91FD-55C7-FB7A-F6E1-2FAC9D4085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ABF61959-39E2-DDCC-D33A-8E0840D3A4F9}"/>
              </a:ext>
            </a:extLst>
          </p:cNvPr>
          <p:cNvSpPr>
            <a:spLocks noGrp="1"/>
          </p:cNvSpPr>
          <p:nvPr>
            <p:ph type="title"/>
          </p:nvPr>
        </p:nvSpPr>
        <p:spPr>
          <a:xfrm>
            <a:off x="640080" y="1371600"/>
            <a:ext cx="5852160" cy="1097280"/>
          </a:xfrm>
        </p:spPr>
        <p:txBody>
          <a:bodyPr anchor="t">
            <a:normAutofit/>
          </a:bodyPr>
          <a:lstStyle/>
          <a:p>
            <a:r>
              <a:rPr lang="el-GR" dirty="0"/>
              <a:t>Γενικά (12/13)</a:t>
            </a:r>
          </a:p>
        </p:txBody>
      </p:sp>
      <p:cxnSp>
        <p:nvCxnSpPr>
          <p:cNvPr id="17" name="Straight Connector 10">
            <a:extLst>
              <a:ext uri="{FF2B5EF4-FFF2-40B4-BE49-F238E27FC236}">
                <a16:creationId xmlns:a16="http://schemas.microsoft.com/office/drawing/2014/main" id="{A70B258B-DB8A-0393-27E6-E402CC65B3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82D269C2-3291-E484-876E-5416A40C54BD}"/>
              </a:ext>
            </a:extLst>
          </p:cNvPr>
          <p:cNvSpPr>
            <a:spLocks noGrp="1"/>
          </p:cNvSpPr>
          <p:nvPr>
            <p:ph idx="1"/>
          </p:nvPr>
        </p:nvSpPr>
        <p:spPr>
          <a:xfrm>
            <a:off x="640080" y="2633236"/>
            <a:ext cx="5852160" cy="3664685"/>
          </a:xfrm>
        </p:spPr>
        <p:txBody>
          <a:bodyPr>
            <a:normAutofit fontScale="92500" lnSpcReduction="20000"/>
          </a:bodyPr>
          <a:lstStyle/>
          <a:p>
            <a:pPr>
              <a:buFont typeface="Wingdings" panose="05000000000000000000" pitchFamily="2" charset="2"/>
              <a:buChar char="Ø"/>
            </a:pPr>
            <a:r>
              <a:rPr lang="el-GR" dirty="0"/>
              <a:t>Δαπάνες</a:t>
            </a:r>
          </a:p>
          <a:p>
            <a:pPr marL="0" indent="0">
              <a:buNone/>
            </a:pPr>
            <a:r>
              <a:rPr lang="el-GR" dirty="0"/>
              <a:t>Συμπεράσματα από τα δεδομένα:</a:t>
            </a:r>
          </a:p>
          <a:p>
            <a:pPr marL="628650" algn="just"/>
            <a:r>
              <a:rPr lang="el-GR" dirty="0"/>
              <a:t>Η αξία της δαπάνης είναι &lt; 2.500 € (καθαρή αξία 322,58 €), όμως χρειάζεται να ελέγξουμε τον ετήσιο Π/Υ.</a:t>
            </a:r>
          </a:p>
          <a:p>
            <a:pPr marL="628650" algn="just"/>
            <a:r>
              <a:rPr lang="el-GR" dirty="0"/>
              <a:t>Η κατηγορία δαπάνης (64-02) στον ετήσιο Π/Υ είναι &lt; 2.500 € καθαρής αξίας (3.100 </a:t>
            </a:r>
            <a:r>
              <a:rPr lang="el-GR" dirty="0" err="1"/>
              <a:t>συμπεριλ</a:t>
            </a:r>
            <a:r>
              <a:rPr lang="el-GR" dirty="0"/>
              <a:t>. ΦΠΑ)</a:t>
            </a:r>
          </a:p>
          <a:p>
            <a:pPr marL="628650" algn="just"/>
            <a:r>
              <a:rPr lang="el-GR" dirty="0"/>
              <a:t>Η δαπάνη χαρακτηρίζεται ήσσονος αξίας, εκ πρώτης όψεως.</a:t>
            </a:r>
          </a:p>
        </p:txBody>
      </p:sp>
      <p:pic>
        <p:nvPicPr>
          <p:cNvPr id="4" name="Εικόνα 3">
            <a:extLst>
              <a:ext uri="{FF2B5EF4-FFF2-40B4-BE49-F238E27FC236}">
                <a16:creationId xmlns:a16="http://schemas.microsoft.com/office/drawing/2014/main" id="{C8D8D2E4-2D54-E56C-22EB-973EA221F799}"/>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B2445B4C-628A-6D9E-E069-F4D88D98C553}"/>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2746636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9332D3-97F0-56E6-6CA6-B875D3389907}"/>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B4675B09-FFAE-4DFF-94F7-3B71CF9B9A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9BE7931E-BAB6-E872-9FEE-06A3349EB3A3}"/>
              </a:ext>
            </a:extLst>
          </p:cNvPr>
          <p:cNvSpPr>
            <a:spLocks noGrp="1"/>
          </p:cNvSpPr>
          <p:nvPr>
            <p:ph type="title"/>
          </p:nvPr>
        </p:nvSpPr>
        <p:spPr>
          <a:xfrm>
            <a:off x="640080" y="1371600"/>
            <a:ext cx="5852160" cy="1097280"/>
          </a:xfrm>
        </p:spPr>
        <p:txBody>
          <a:bodyPr anchor="t">
            <a:normAutofit/>
          </a:bodyPr>
          <a:lstStyle/>
          <a:p>
            <a:r>
              <a:rPr lang="el-GR" dirty="0"/>
              <a:t>Γενικά (13/13)</a:t>
            </a:r>
          </a:p>
        </p:txBody>
      </p:sp>
      <p:cxnSp>
        <p:nvCxnSpPr>
          <p:cNvPr id="17" name="Straight Connector 10">
            <a:extLst>
              <a:ext uri="{FF2B5EF4-FFF2-40B4-BE49-F238E27FC236}">
                <a16:creationId xmlns:a16="http://schemas.microsoft.com/office/drawing/2014/main" id="{4C10BACC-0557-3908-F055-A3DED4DEBE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722338DE-03D7-139A-886B-DCA10313E718}"/>
              </a:ext>
            </a:extLst>
          </p:cNvPr>
          <p:cNvSpPr>
            <a:spLocks noGrp="1"/>
          </p:cNvSpPr>
          <p:nvPr>
            <p:ph idx="1"/>
          </p:nvPr>
        </p:nvSpPr>
        <p:spPr>
          <a:xfrm>
            <a:off x="640080" y="2633236"/>
            <a:ext cx="5852160" cy="3856054"/>
          </a:xfrm>
        </p:spPr>
        <p:txBody>
          <a:bodyPr>
            <a:normAutofit fontScale="85000" lnSpcReduction="10000"/>
          </a:bodyPr>
          <a:lstStyle/>
          <a:p>
            <a:pPr>
              <a:buFont typeface="Wingdings" panose="05000000000000000000" pitchFamily="2" charset="2"/>
              <a:buChar char="Ø"/>
            </a:pPr>
            <a:r>
              <a:rPr lang="el-GR" dirty="0"/>
              <a:t>Δαπάνες</a:t>
            </a:r>
          </a:p>
          <a:p>
            <a:pPr marL="0" indent="0">
              <a:buNone/>
            </a:pPr>
            <a:r>
              <a:rPr lang="el-GR" dirty="0"/>
              <a:t>Ενέργειες:</a:t>
            </a:r>
          </a:p>
          <a:p>
            <a:pPr marL="542925" algn="just"/>
            <a:r>
              <a:rPr lang="el-GR" dirty="0"/>
              <a:t>Έλεγχος του ποσού στην κατηγορία δαπάνης του ετήσιου Π/Υ πριν οποιαδήποτε ενέργεια.</a:t>
            </a:r>
          </a:p>
          <a:p>
            <a:pPr marL="542925" algn="just"/>
            <a:r>
              <a:rPr lang="el-GR" dirty="0"/>
              <a:t>Εκ πρώτης όψεως φαντάζει δαπάνη ήσσονος αξίας. Ωστόσο, δεν επαρκεί το υπόλοιπο για διενέργεια της δαπάνης.</a:t>
            </a:r>
          </a:p>
          <a:p>
            <a:pPr marL="542925" algn="just"/>
            <a:r>
              <a:rPr lang="el-GR" dirty="0"/>
              <a:t>Απαιτείται αναμόρφωση του ετήσιου Π/Υ, θα φτάσει στο ύψος των 3.200 € (συμπερ. ΦΠΑ).</a:t>
            </a:r>
          </a:p>
          <a:p>
            <a:pPr marL="542925" algn="just"/>
            <a:r>
              <a:rPr lang="el-GR" dirty="0"/>
              <a:t>Η δαπάνη δεν χαρακτηρίζεται πλέον ήσσονος αξίας</a:t>
            </a:r>
          </a:p>
        </p:txBody>
      </p:sp>
      <p:pic>
        <p:nvPicPr>
          <p:cNvPr id="4" name="Εικόνα 3">
            <a:extLst>
              <a:ext uri="{FF2B5EF4-FFF2-40B4-BE49-F238E27FC236}">
                <a16:creationId xmlns:a16="http://schemas.microsoft.com/office/drawing/2014/main" id="{723340E3-60A2-DD59-3847-8BFF6167910E}"/>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B9509122-32F2-F2AE-F2B8-43ACCD3409AF}"/>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31199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57F7444E-299C-668E-C80B-48584B6E5584}"/>
              </a:ext>
            </a:extLst>
          </p:cNvPr>
          <p:cNvSpPr>
            <a:spLocks noGrp="1"/>
          </p:cNvSpPr>
          <p:nvPr>
            <p:ph type="title"/>
          </p:nvPr>
        </p:nvSpPr>
        <p:spPr>
          <a:xfrm>
            <a:off x="640080" y="1371600"/>
            <a:ext cx="5852160" cy="1097280"/>
          </a:xfrm>
        </p:spPr>
        <p:txBody>
          <a:bodyPr anchor="t">
            <a:noAutofit/>
          </a:bodyPr>
          <a:lstStyle/>
          <a:p>
            <a:r>
              <a:rPr lang="el-GR" sz="3300" dirty="0"/>
              <a:t>Απόδοση φόρων &amp; κρατήσεων</a:t>
            </a:r>
          </a:p>
        </p:txBody>
      </p:sp>
      <p:cxnSp>
        <p:nvCxnSpPr>
          <p:cNvPr id="17" name="Straight Connector 1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18AA6237-D616-9071-F857-804709CF16EA}"/>
              </a:ext>
            </a:extLst>
          </p:cNvPr>
          <p:cNvSpPr>
            <a:spLocks noGrp="1"/>
          </p:cNvSpPr>
          <p:nvPr>
            <p:ph idx="1"/>
          </p:nvPr>
        </p:nvSpPr>
        <p:spPr>
          <a:xfrm>
            <a:off x="640080" y="2633236"/>
            <a:ext cx="5852160" cy="3664685"/>
          </a:xfrm>
        </p:spPr>
        <p:txBody>
          <a:bodyPr>
            <a:normAutofit/>
          </a:bodyPr>
          <a:lstStyle/>
          <a:p>
            <a:pPr>
              <a:buFont typeface="Wingdings" panose="05000000000000000000" pitchFamily="2" charset="2"/>
              <a:buChar char="Ø"/>
            </a:pPr>
            <a:r>
              <a:rPr lang="el-GR" b="1" dirty="0"/>
              <a:t>Προμήθειες</a:t>
            </a:r>
          </a:p>
          <a:p>
            <a:pPr marL="265176" lvl="1" indent="0">
              <a:buNone/>
            </a:pPr>
            <a:r>
              <a:rPr lang="el-GR" u="sng" dirty="0"/>
              <a:t>Περιορισμός:</a:t>
            </a:r>
            <a:r>
              <a:rPr lang="el-GR" dirty="0"/>
              <a:t> πληρωμή των τιμολογίων έως τη λήξη του οικονομικού αντικειμένου του έργου. Το ίδιο όμως οι </a:t>
            </a:r>
            <a:r>
              <a:rPr lang="el-GR"/>
              <a:t>φόροι και </a:t>
            </a:r>
            <a:r>
              <a:rPr lang="el-GR" dirty="0"/>
              <a:t>κρατήσεις αυτών.</a:t>
            </a:r>
          </a:p>
          <a:p>
            <a:pPr marL="265176" lvl="1" indent="0">
              <a:buNone/>
            </a:pPr>
            <a:r>
              <a:rPr lang="el-GR" u="sng" dirty="0"/>
              <a:t>Στόχοι:</a:t>
            </a:r>
          </a:p>
          <a:p>
            <a:pPr lvl="2"/>
            <a:r>
              <a:rPr lang="el-GR" dirty="0"/>
              <a:t>Εξόφληση τιμολογίων </a:t>
            </a:r>
            <a:r>
              <a:rPr lang="el-GR" dirty="0" err="1"/>
              <a:t>τουλ</a:t>
            </a:r>
            <a:r>
              <a:rPr lang="el-GR" dirty="0"/>
              <a:t>. 2 μήνες πριν τη λήξη οικονομικού αντικειμένου του έργου</a:t>
            </a:r>
          </a:p>
          <a:p>
            <a:pPr lvl="2"/>
            <a:r>
              <a:rPr lang="el-GR" dirty="0"/>
              <a:t>Πληρωμή φόρων και λοιπών κρατήσεων στη λήξη του οικονομικού αντικειμένου του έργου</a:t>
            </a:r>
          </a:p>
        </p:txBody>
      </p:sp>
      <p:pic>
        <p:nvPicPr>
          <p:cNvPr id="4" name="Εικόνα 3">
            <a:extLst>
              <a:ext uri="{FF2B5EF4-FFF2-40B4-BE49-F238E27FC236}">
                <a16:creationId xmlns:a16="http://schemas.microsoft.com/office/drawing/2014/main" id="{9877CF6A-AE98-05D6-C6E9-5F139C422B67}"/>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99D9E71F-E0AB-858C-5993-99BF0F04E176}"/>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3461054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xEl>
                                              <p:pRg st="1" end="1"/>
                                            </p:txEl>
                                          </p:spTgt>
                                        </p:tgtEl>
                                        <p:attrNameLst>
                                          <p:attrName>style.visibility</p:attrName>
                                        </p:attrNameLst>
                                      </p:cBhvr>
                                      <p:to>
                                        <p:strVal val="visible"/>
                                      </p:to>
                                    </p:set>
                                    <p:animEffect transition="in" filter="circle(in)">
                                      <p:cBhvr>
                                        <p:cTn id="7" dur="2000"/>
                                        <p:tgtEl>
                                          <p:spTgt spid="1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xEl>
                                              <p:pRg st="2" end="2"/>
                                            </p:txEl>
                                          </p:spTgt>
                                        </p:tgtEl>
                                        <p:attrNameLst>
                                          <p:attrName>style.visibility</p:attrName>
                                        </p:attrNameLst>
                                      </p:cBhvr>
                                      <p:to>
                                        <p:strVal val="visible"/>
                                      </p:to>
                                    </p:set>
                                    <p:animEffect transition="in" filter="circle(in)">
                                      <p:cBhvr>
                                        <p:cTn id="12" dur="2000"/>
                                        <p:tgtEl>
                                          <p:spTgt spid="18">
                                            <p:txEl>
                                              <p:pRg st="2" end="2"/>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animEffect transition="in" filter="circle(in)">
                                      <p:cBhvr>
                                        <p:cTn id="15" dur="2000"/>
                                        <p:tgtEl>
                                          <p:spTgt spid="18">
                                            <p:txEl>
                                              <p:pRg st="3" end="3"/>
                                            </p:txEl>
                                          </p:spTgt>
                                        </p:tgtEl>
                                      </p:cBhvr>
                                    </p:animEffect>
                                  </p:childTnLst>
                                </p:cTn>
                              </p:par>
                              <p:par>
                                <p:cTn id="16" presetID="6" presetClass="entr" presetSubtype="16" fill="hold" nodeType="withEffect">
                                  <p:stCondLst>
                                    <p:cond delay="0"/>
                                  </p:stCondLst>
                                  <p:childTnLst>
                                    <p:set>
                                      <p:cBhvr>
                                        <p:cTn id="17" dur="1" fill="hold">
                                          <p:stCondLst>
                                            <p:cond delay="0"/>
                                          </p:stCondLst>
                                        </p:cTn>
                                        <p:tgtEl>
                                          <p:spTgt spid="18">
                                            <p:txEl>
                                              <p:pRg st="4" end="4"/>
                                            </p:txEl>
                                          </p:spTgt>
                                        </p:tgtEl>
                                        <p:attrNameLst>
                                          <p:attrName>style.visibility</p:attrName>
                                        </p:attrNameLst>
                                      </p:cBhvr>
                                      <p:to>
                                        <p:strVal val="visible"/>
                                      </p:to>
                                    </p:set>
                                    <p:animEffect transition="in" filter="circle(in)">
                                      <p:cBhvr>
                                        <p:cTn id="18" dur="2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15BCD8-4E67-0AEA-8BB2-CC5A32E8747C}"/>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F0A82396-5DB2-CD4D-FA7F-AF2F6BD432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393CCA66-F427-73D4-F0D1-1362F1E266A9}"/>
              </a:ext>
            </a:extLst>
          </p:cNvPr>
          <p:cNvSpPr>
            <a:spLocks noGrp="1"/>
          </p:cNvSpPr>
          <p:nvPr>
            <p:ph type="title"/>
          </p:nvPr>
        </p:nvSpPr>
        <p:spPr>
          <a:xfrm>
            <a:off x="716281" y="2619374"/>
            <a:ext cx="6523283" cy="1619251"/>
          </a:xfrm>
        </p:spPr>
        <p:txBody>
          <a:bodyPr anchor="t">
            <a:noAutofit/>
          </a:bodyPr>
          <a:lstStyle/>
          <a:p>
            <a:r>
              <a:rPr lang="el-GR" sz="3600" dirty="0">
                <a:latin typeface="Aptos Black" panose="020B0004020202020204" pitchFamily="34" charset="0"/>
              </a:rPr>
              <a:t>Χρηματικά</a:t>
            </a:r>
            <a:br>
              <a:rPr lang="el-GR" sz="3600" dirty="0">
                <a:latin typeface="Aptos Black" panose="020B0004020202020204" pitchFamily="34" charset="0"/>
              </a:rPr>
            </a:br>
            <a:r>
              <a:rPr lang="el-GR" sz="3600" dirty="0">
                <a:latin typeface="Aptos Black" panose="020B0004020202020204" pitchFamily="34" charset="0"/>
              </a:rPr>
              <a:t>              Εντάλματα</a:t>
            </a:r>
            <a:br>
              <a:rPr lang="el-GR" sz="3600" dirty="0">
                <a:latin typeface="Aptos Black" panose="020B0004020202020204" pitchFamily="34" charset="0"/>
              </a:rPr>
            </a:br>
            <a:r>
              <a:rPr lang="el-GR" sz="3600" dirty="0">
                <a:latin typeface="Aptos Black" panose="020B0004020202020204" pitchFamily="34" charset="0"/>
              </a:rPr>
              <a:t>                           Προκαταβολής</a:t>
            </a:r>
          </a:p>
        </p:txBody>
      </p:sp>
      <p:cxnSp>
        <p:nvCxnSpPr>
          <p:cNvPr id="17" name="Straight Connector 10">
            <a:extLst>
              <a:ext uri="{FF2B5EF4-FFF2-40B4-BE49-F238E27FC236}">
                <a16:creationId xmlns:a16="http://schemas.microsoft.com/office/drawing/2014/main" id="{E57F2F90-8942-D604-BD1A-C256A00584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AAE3B0C2-7929-30B6-F76C-9429DFD43BA6}"/>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71138679-A373-B0AD-6FE1-AFF9C22B8563}"/>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3100396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85E040-FF98-C9BF-78C0-A751818564B2}"/>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BBFCAF84-A9BD-C174-8634-1FC1401069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27427FE5-E0AF-6D4F-88E8-3C599ED0B09B}"/>
              </a:ext>
            </a:extLst>
          </p:cNvPr>
          <p:cNvSpPr>
            <a:spLocks noGrp="1"/>
          </p:cNvSpPr>
          <p:nvPr>
            <p:ph type="title"/>
          </p:nvPr>
        </p:nvSpPr>
        <p:spPr>
          <a:xfrm>
            <a:off x="640080" y="1371600"/>
            <a:ext cx="5852160" cy="1097280"/>
          </a:xfrm>
        </p:spPr>
        <p:txBody>
          <a:bodyPr anchor="t">
            <a:normAutofit fontScale="90000"/>
          </a:bodyPr>
          <a:lstStyle/>
          <a:p>
            <a:r>
              <a:rPr lang="el-GR" dirty="0"/>
              <a:t>Χρηματικά Εντάλματα Προκαταβολής (1/9)</a:t>
            </a:r>
          </a:p>
        </p:txBody>
      </p:sp>
      <p:cxnSp>
        <p:nvCxnSpPr>
          <p:cNvPr id="17" name="Straight Connector 10">
            <a:extLst>
              <a:ext uri="{FF2B5EF4-FFF2-40B4-BE49-F238E27FC236}">
                <a16:creationId xmlns:a16="http://schemas.microsoft.com/office/drawing/2014/main" id="{C35814FD-EBFC-0085-BD44-26FB005060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BDA6F4A0-65D2-D675-84D6-C02F31DEE159}"/>
              </a:ext>
            </a:extLst>
          </p:cNvPr>
          <p:cNvSpPr>
            <a:spLocks noGrp="1"/>
          </p:cNvSpPr>
          <p:nvPr>
            <p:ph idx="1"/>
          </p:nvPr>
        </p:nvSpPr>
        <p:spPr>
          <a:xfrm>
            <a:off x="640080" y="2633236"/>
            <a:ext cx="5852160" cy="3664685"/>
          </a:xfrm>
        </p:spPr>
        <p:txBody>
          <a:bodyPr>
            <a:normAutofit fontScale="85000" lnSpcReduction="20000"/>
          </a:bodyPr>
          <a:lstStyle/>
          <a:p>
            <a:pPr marL="0" indent="0">
              <a:buNone/>
            </a:pPr>
            <a:r>
              <a:rPr lang="el-GR" dirty="0"/>
              <a:t>Χορηγείται για:</a:t>
            </a:r>
          </a:p>
          <a:p>
            <a:r>
              <a:rPr lang="el-GR" dirty="0"/>
              <a:t>Διαμονή σε καταλύματα (ξενοδοχεία, ενοικιαζόμενα δωμάτια, </a:t>
            </a:r>
            <a:r>
              <a:rPr lang="el-GR" dirty="0" err="1"/>
              <a:t>airbnb</a:t>
            </a:r>
            <a:r>
              <a:rPr lang="el-GR" dirty="0"/>
              <a:t>),</a:t>
            </a:r>
          </a:p>
          <a:p>
            <a:r>
              <a:rPr lang="el-GR" dirty="0"/>
              <a:t>Εισιτήρια μέσων μαζικής μεταφοράς,</a:t>
            </a:r>
          </a:p>
          <a:p>
            <a:r>
              <a:rPr lang="el-GR" dirty="0"/>
              <a:t>Έξοδα εγγραφής σε συνέδριο (όχι εξ’ αποστάσεως)</a:t>
            </a:r>
          </a:p>
          <a:p>
            <a:r>
              <a:rPr lang="el-GR" dirty="0"/>
              <a:t>Έξοδα ενοικίασης μεταφορικού μέσου (υπό την προϋπόθεση προηγούμενης έγκρισης από την Επιτροπή Ερευνών, σύμφωνα με τον οδηγό χρηματοδότησης του ΕΛΚΕ, παράρτημα 1) και </a:t>
            </a:r>
          </a:p>
          <a:p>
            <a:r>
              <a:rPr lang="el-GR" dirty="0"/>
              <a:t>Έκδοση βίζας, όταν αυτή είναι απαραίτητη για τη μετακίνηση.</a:t>
            </a:r>
          </a:p>
          <a:p>
            <a:pPr marL="0" indent="0">
              <a:buNone/>
            </a:pPr>
            <a:endParaRPr lang="el-GR" dirty="0"/>
          </a:p>
        </p:txBody>
      </p:sp>
      <p:pic>
        <p:nvPicPr>
          <p:cNvPr id="4" name="Εικόνα 3">
            <a:extLst>
              <a:ext uri="{FF2B5EF4-FFF2-40B4-BE49-F238E27FC236}">
                <a16:creationId xmlns:a16="http://schemas.microsoft.com/office/drawing/2014/main" id="{54F79004-11AA-9BA0-67D8-39C6275ED12C}"/>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2CA17C98-43B7-3D99-1D71-B49F23668A6B}"/>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3115393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91A212-D3C7-7012-4900-844BB9B6453B}"/>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C9BEC46-739C-221A-6010-A230C94F2E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CEB5C75D-3909-79F5-BFEE-CF63698F68E2}"/>
              </a:ext>
            </a:extLst>
          </p:cNvPr>
          <p:cNvSpPr>
            <a:spLocks noGrp="1"/>
          </p:cNvSpPr>
          <p:nvPr>
            <p:ph type="title"/>
          </p:nvPr>
        </p:nvSpPr>
        <p:spPr>
          <a:xfrm>
            <a:off x="640080" y="1371600"/>
            <a:ext cx="5852160" cy="1097280"/>
          </a:xfrm>
        </p:spPr>
        <p:txBody>
          <a:bodyPr anchor="t">
            <a:normAutofit fontScale="90000"/>
          </a:bodyPr>
          <a:lstStyle/>
          <a:p>
            <a:r>
              <a:rPr lang="el-GR" dirty="0"/>
              <a:t>Χρηματικά Εντάλματα Προκαταβολής (2/9)</a:t>
            </a:r>
          </a:p>
        </p:txBody>
      </p:sp>
      <p:cxnSp>
        <p:nvCxnSpPr>
          <p:cNvPr id="17" name="Straight Connector 10">
            <a:extLst>
              <a:ext uri="{FF2B5EF4-FFF2-40B4-BE49-F238E27FC236}">
                <a16:creationId xmlns:a16="http://schemas.microsoft.com/office/drawing/2014/main" id="{BF5033E9-6090-AEB7-35DA-16217340D6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9FB02C2F-18A3-31F2-4AE8-11F4B22FD0E1}"/>
              </a:ext>
            </a:extLst>
          </p:cNvPr>
          <p:cNvSpPr>
            <a:spLocks noGrp="1"/>
          </p:cNvSpPr>
          <p:nvPr>
            <p:ph idx="1"/>
          </p:nvPr>
        </p:nvSpPr>
        <p:spPr>
          <a:xfrm>
            <a:off x="640080" y="2633236"/>
            <a:ext cx="5852160" cy="3664685"/>
          </a:xfrm>
        </p:spPr>
        <p:txBody>
          <a:bodyPr>
            <a:normAutofit/>
          </a:bodyPr>
          <a:lstStyle/>
          <a:p>
            <a:pPr marL="0" indent="0">
              <a:buNone/>
            </a:pPr>
            <a:r>
              <a:rPr lang="el-GR" dirty="0"/>
              <a:t>Το ΧΕΠ </a:t>
            </a:r>
            <a:r>
              <a:rPr lang="el-GR" u="sng" dirty="0"/>
              <a:t>ΔΕΝ</a:t>
            </a:r>
            <a:r>
              <a:rPr lang="el-GR" dirty="0"/>
              <a:t> καλύπτει:</a:t>
            </a:r>
          </a:p>
          <a:p>
            <a:r>
              <a:rPr lang="el-GR" dirty="0"/>
              <a:t>Ημερήσια αποζημίωση ή </a:t>
            </a:r>
            <a:r>
              <a:rPr lang="en-US" dirty="0"/>
              <a:t>p</a:t>
            </a:r>
            <a:r>
              <a:rPr lang="el-GR" dirty="0" err="1"/>
              <a:t>er</a:t>
            </a:r>
            <a:r>
              <a:rPr lang="el-GR" dirty="0"/>
              <a:t> diem αποζημίωση (έργα Erasmus </a:t>
            </a:r>
            <a:r>
              <a:rPr lang="el-GR" dirty="0" err="1"/>
              <a:t>κ.ο.κ.</a:t>
            </a:r>
            <a:r>
              <a:rPr lang="el-GR" dirty="0"/>
              <a:t>).</a:t>
            </a:r>
          </a:p>
          <a:p>
            <a:r>
              <a:rPr lang="el-GR" dirty="0"/>
              <a:t>Χιλιομετρική αποζημίωση.</a:t>
            </a:r>
          </a:p>
          <a:p>
            <a:pPr marL="0" indent="0">
              <a:buNone/>
            </a:pPr>
            <a:endParaRPr lang="el-GR" dirty="0"/>
          </a:p>
          <a:p>
            <a:pPr marL="0" indent="0" algn="ctr">
              <a:buNone/>
            </a:pPr>
            <a:r>
              <a:rPr lang="el-GR" sz="1900" dirty="0">
                <a:latin typeface="Aptos Black" panose="020B0004020202020204" pitchFamily="34" charset="0"/>
              </a:rPr>
              <a:t>Δεν χορηγείται δάνειο με σκοπό την έκδοση ΧΕΠ</a:t>
            </a:r>
          </a:p>
        </p:txBody>
      </p:sp>
      <p:pic>
        <p:nvPicPr>
          <p:cNvPr id="4" name="Εικόνα 3">
            <a:extLst>
              <a:ext uri="{FF2B5EF4-FFF2-40B4-BE49-F238E27FC236}">
                <a16:creationId xmlns:a16="http://schemas.microsoft.com/office/drawing/2014/main" id="{2763AE88-8812-8D40-608C-E041534EB00B}"/>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B5AE4A62-2FAC-8F37-ACDA-82DA6E280D47}"/>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4195692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708FA5-D55E-F12D-9379-7FBD6E241D4C}"/>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D04E8D8E-78B7-BD78-C1E5-1F133062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3BA1D0C9-3DC8-C60D-417E-F8C76D2377B6}"/>
              </a:ext>
            </a:extLst>
          </p:cNvPr>
          <p:cNvSpPr>
            <a:spLocks noGrp="1"/>
          </p:cNvSpPr>
          <p:nvPr>
            <p:ph type="title"/>
          </p:nvPr>
        </p:nvSpPr>
        <p:spPr>
          <a:xfrm>
            <a:off x="1331844" y="2619375"/>
            <a:ext cx="5118652" cy="1619251"/>
          </a:xfrm>
        </p:spPr>
        <p:txBody>
          <a:bodyPr anchor="t">
            <a:noAutofit/>
          </a:bodyPr>
          <a:lstStyle/>
          <a:p>
            <a:r>
              <a:rPr lang="el-GR" dirty="0">
                <a:latin typeface="Aptos Black" panose="020B0004020202020204" pitchFamily="34" charset="0"/>
              </a:rPr>
              <a:t>Γενικά</a:t>
            </a:r>
            <a:br>
              <a:rPr lang="el-GR" dirty="0">
                <a:latin typeface="Aptos Black" panose="020B0004020202020204" pitchFamily="34" charset="0"/>
              </a:rPr>
            </a:br>
            <a:r>
              <a:rPr lang="el-GR" dirty="0">
                <a:latin typeface="Aptos Black" panose="020B0004020202020204" pitchFamily="34" charset="0"/>
              </a:rPr>
              <a:t>              για όλα</a:t>
            </a:r>
            <a:br>
              <a:rPr lang="el-GR" dirty="0">
                <a:latin typeface="Aptos Black" panose="020B0004020202020204" pitchFamily="34" charset="0"/>
              </a:rPr>
            </a:br>
            <a:r>
              <a:rPr lang="el-GR" dirty="0">
                <a:latin typeface="Aptos Black" panose="020B0004020202020204" pitchFamily="34" charset="0"/>
              </a:rPr>
              <a:t>                           τα Έργα</a:t>
            </a:r>
            <a:endParaRPr lang="el-GR" sz="3600" dirty="0">
              <a:latin typeface="Aptos Black" panose="020B0004020202020204" pitchFamily="34" charset="0"/>
            </a:endParaRPr>
          </a:p>
        </p:txBody>
      </p:sp>
      <p:cxnSp>
        <p:nvCxnSpPr>
          <p:cNvPr id="17" name="Straight Connector 10">
            <a:extLst>
              <a:ext uri="{FF2B5EF4-FFF2-40B4-BE49-F238E27FC236}">
                <a16:creationId xmlns:a16="http://schemas.microsoft.com/office/drawing/2014/main" id="{E1001179-593F-DFE2-BAD2-009D366392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Εικόνα 3">
            <a:extLst>
              <a:ext uri="{FF2B5EF4-FFF2-40B4-BE49-F238E27FC236}">
                <a16:creationId xmlns:a16="http://schemas.microsoft.com/office/drawing/2014/main" id="{2397088D-19DD-719B-1908-A9568E8948EC}"/>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FE701697-1627-998B-664B-5A64C57720DC}"/>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4287162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5965043-94B4-069C-0224-0C4082025197}"/>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FAC4614D-31F7-4C44-6CE1-3A6BD820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E3E6D81B-8988-2AE5-3C87-7DA208B195DF}"/>
              </a:ext>
            </a:extLst>
          </p:cNvPr>
          <p:cNvSpPr>
            <a:spLocks noGrp="1"/>
          </p:cNvSpPr>
          <p:nvPr>
            <p:ph type="title"/>
          </p:nvPr>
        </p:nvSpPr>
        <p:spPr>
          <a:xfrm>
            <a:off x="640080" y="1371600"/>
            <a:ext cx="5852160" cy="1097280"/>
          </a:xfrm>
        </p:spPr>
        <p:txBody>
          <a:bodyPr anchor="t">
            <a:normAutofit fontScale="90000"/>
          </a:bodyPr>
          <a:lstStyle/>
          <a:p>
            <a:r>
              <a:rPr lang="el-GR" dirty="0"/>
              <a:t>Χρηματικά Εντάλματα Προκαταβολής (3/9)</a:t>
            </a:r>
          </a:p>
        </p:txBody>
      </p:sp>
      <p:cxnSp>
        <p:nvCxnSpPr>
          <p:cNvPr id="17" name="Straight Connector 10">
            <a:extLst>
              <a:ext uri="{FF2B5EF4-FFF2-40B4-BE49-F238E27FC236}">
                <a16:creationId xmlns:a16="http://schemas.microsoft.com/office/drawing/2014/main" id="{36AF51B2-69E8-FAA7-B864-A1E7546EDA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590547F8-42C7-3E75-EDD2-BF77A9566B83}"/>
              </a:ext>
            </a:extLst>
          </p:cNvPr>
          <p:cNvSpPr>
            <a:spLocks noGrp="1"/>
          </p:cNvSpPr>
          <p:nvPr>
            <p:ph idx="1"/>
          </p:nvPr>
        </p:nvSpPr>
        <p:spPr>
          <a:xfrm>
            <a:off x="640080" y="2633236"/>
            <a:ext cx="5852160" cy="3664685"/>
          </a:xfrm>
        </p:spPr>
        <p:txBody>
          <a:bodyPr>
            <a:normAutofit lnSpcReduction="10000"/>
          </a:bodyPr>
          <a:lstStyle/>
          <a:p>
            <a:pPr marL="0" indent="0">
              <a:buNone/>
            </a:pPr>
            <a:r>
              <a:rPr lang="el-GR" dirty="0"/>
              <a:t>Υπόλογοι ΧΕΠ:</a:t>
            </a:r>
          </a:p>
          <a:p>
            <a:r>
              <a:rPr lang="el-GR" sz="1900" dirty="0"/>
              <a:t>Η/Ο ΕΥ του έργου και κάθε μέλος της ερευνητικής ομάδας του έργου.</a:t>
            </a:r>
          </a:p>
          <a:p>
            <a:r>
              <a:rPr lang="el-GR" sz="1900" dirty="0"/>
              <a:t>Τρίτος μετακινούμενος</a:t>
            </a:r>
          </a:p>
          <a:p>
            <a:pPr marL="0" indent="0">
              <a:buNone/>
            </a:pPr>
            <a:r>
              <a:rPr lang="el-GR" sz="1900" b="1" dirty="0"/>
              <a:t>Βασική προϋπόθεση να έχει μόνιμη ή αορίστου χρόνου εργασιακή σχέση με το Δι.Πα.Ε.</a:t>
            </a:r>
          </a:p>
          <a:p>
            <a:pPr marL="0" indent="0">
              <a:buNone/>
            </a:pPr>
            <a:r>
              <a:rPr lang="el-GR" sz="1900" b="1" dirty="0"/>
              <a:t>Υπάρχει η δυνατότητα χορήγησης ΧΕΠ για μετακίνηση τρίτου (π.χ. φοιτητή) με υπόλογο πάντα δημόσιο υπάλληλο.</a:t>
            </a:r>
          </a:p>
          <a:p>
            <a:pPr marL="0" indent="0">
              <a:buNone/>
            </a:pPr>
            <a:endParaRPr lang="el-GR" sz="1900" dirty="0"/>
          </a:p>
          <a:p>
            <a:pPr marL="0" indent="0">
              <a:buNone/>
            </a:pPr>
            <a:endParaRPr lang="el-GR" sz="1900" dirty="0">
              <a:latin typeface="Aptos Black" panose="020B0004020202020204" pitchFamily="34" charset="0"/>
            </a:endParaRPr>
          </a:p>
        </p:txBody>
      </p:sp>
      <p:pic>
        <p:nvPicPr>
          <p:cNvPr id="4" name="Εικόνα 3">
            <a:extLst>
              <a:ext uri="{FF2B5EF4-FFF2-40B4-BE49-F238E27FC236}">
                <a16:creationId xmlns:a16="http://schemas.microsoft.com/office/drawing/2014/main" id="{4C2983B4-BCEB-FDF5-0DE4-8D4B1AAE29A1}"/>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F406A5B4-E4A3-9731-8729-AFAD13AE8B18}"/>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2226592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5FCBA0C-559A-9C46-D139-4994E4C17528}"/>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7CAAB97-EAA0-65DA-7DBB-A6101E154A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01824706-EBE6-0086-0E56-E2FCCE466EE0}"/>
              </a:ext>
            </a:extLst>
          </p:cNvPr>
          <p:cNvSpPr>
            <a:spLocks noGrp="1"/>
          </p:cNvSpPr>
          <p:nvPr>
            <p:ph type="title"/>
          </p:nvPr>
        </p:nvSpPr>
        <p:spPr>
          <a:xfrm>
            <a:off x="640080" y="1371600"/>
            <a:ext cx="5852160" cy="1097280"/>
          </a:xfrm>
        </p:spPr>
        <p:txBody>
          <a:bodyPr anchor="t">
            <a:normAutofit fontScale="90000"/>
          </a:bodyPr>
          <a:lstStyle/>
          <a:p>
            <a:r>
              <a:rPr lang="el-GR" dirty="0"/>
              <a:t>Χρηματικά Εντάλματα Προκαταβολής (4/9)</a:t>
            </a:r>
          </a:p>
        </p:txBody>
      </p:sp>
      <p:cxnSp>
        <p:nvCxnSpPr>
          <p:cNvPr id="17" name="Straight Connector 10">
            <a:extLst>
              <a:ext uri="{FF2B5EF4-FFF2-40B4-BE49-F238E27FC236}">
                <a16:creationId xmlns:a16="http://schemas.microsoft.com/office/drawing/2014/main" id="{8D350EDF-CCCD-FD21-F2E3-0D0B3A5659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4D026704-6C1D-B051-B3DC-2A832893C92C}"/>
              </a:ext>
            </a:extLst>
          </p:cNvPr>
          <p:cNvSpPr>
            <a:spLocks noGrp="1"/>
          </p:cNvSpPr>
          <p:nvPr>
            <p:ph idx="1"/>
          </p:nvPr>
        </p:nvSpPr>
        <p:spPr>
          <a:xfrm>
            <a:off x="640080" y="2633236"/>
            <a:ext cx="5852160" cy="3664685"/>
          </a:xfrm>
        </p:spPr>
        <p:txBody>
          <a:bodyPr>
            <a:normAutofit/>
          </a:bodyPr>
          <a:lstStyle/>
          <a:p>
            <a:pPr marL="0" indent="0">
              <a:buNone/>
            </a:pPr>
            <a:endParaRPr lang="el-GR" sz="1900" dirty="0"/>
          </a:p>
          <a:p>
            <a:pPr marL="0" indent="0">
              <a:buNone/>
            </a:pPr>
            <a:endParaRPr lang="el-GR" sz="1900" dirty="0">
              <a:latin typeface="Aptos Black" panose="020B0004020202020204" pitchFamily="34" charset="0"/>
            </a:endParaRPr>
          </a:p>
        </p:txBody>
      </p:sp>
      <p:pic>
        <p:nvPicPr>
          <p:cNvPr id="4" name="Εικόνα 3">
            <a:extLst>
              <a:ext uri="{FF2B5EF4-FFF2-40B4-BE49-F238E27FC236}">
                <a16:creationId xmlns:a16="http://schemas.microsoft.com/office/drawing/2014/main" id="{38C51B15-4FE7-E905-AA1B-9F56DE6A048F}"/>
              </a:ext>
            </a:extLst>
          </p:cNvPr>
          <p:cNvPicPr>
            <a:picLocks noChangeAspect="1"/>
          </p:cNvPicPr>
          <p:nvPr/>
        </p:nvPicPr>
        <p:blipFill>
          <a:blip r:embed="rId3"/>
          <a:srcRect l="18217" r="11822" b="-1"/>
          <a:stretch>
            <a:fillRect/>
          </a:stretch>
        </p:blipFill>
        <p:spPr>
          <a:xfrm>
            <a:off x="9201757" y="10"/>
            <a:ext cx="2990242" cy="6857990"/>
          </a:xfrm>
          <a:prstGeom prst="rect">
            <a:avLst/>
          </a:prstGeom>
        </p:spPr>
      </p:pic>
      <p:pic>
        <p:nvPicPr>
          <p:cNvPr id="3" name="Εικόνα 2">
            <a:extLst>
              <a:ext uri="{FF2B5EF4-FFF2-40B4-BE49-F238E27FC236}">
                <a16:creationId xmlns:a16="http://schemas.microsoft.com/office/drawing/2014/main" id="{8F186B0A-5263-FCF4-4B16-212B3CF53BC7}"/>
              </a:ext>
            </a:extLst>
          </p:cNvPr>
          <p:cNvPicPr>
            <a:picLocks noChangeAspect="1"/>
          </p:cNvPicPr>
          <p:nvPr/>
        </p:nvPicPr>
        <p:blipFill>
          <a:blip r:embed="rId4"/>
          <a:stretch>
            <a:fillRect/>
          </a:stretch>
        </p:blipFill>
        <p:spPr>
          <a:xfrm>
            <a:off x="494692" y="3520202"/>
            <a:ext cx="8568033" cy="2709148"/>
          </a:xfrm>
          <a:prstGeom prst="rect">
            <a:avLst/>
          </a:prstGeom>
        </p:spPr>
      </p:pic>
      <p:sp>
        <p:nvSpPr>
          <p:cNvPr id="5" name="TextBox 4">
            <a:extLst>
              <a:ext uri="{FF2B5EF4-FFF2-40B4-BE49-F238E27FC236}">
                <a16:creationId xmlns:a16="http://schemas.microsoft.com/office/drawing/2014/main" id="{581DCDD8-948D-A4AF-7A7A-C44C68F562F7}"/>
              </a:ext>
            </a:extLst>
          </p:cNvPr>
          <p:cNvSpPr txBox="1"/>
          <p:nvPr/>
        </p:nvSpPr>
        <p:spPr>
          <a:xfrm>
            <a:off x="571500" y="2809875"/>
            <a:ext cx="6734175" cy="369332"/>
          </a:xfrm>
          <a:prstGeom prst="rect">
            <a:avLst/>
          </a:prstGeom>
          <a:noFill/>
        </p:spPr>
        <p:txBody>
          <a:bodyPr wrap="square" rtlCol="0">
            <a:spAutoFit/>
          </a:bodyPr>
          <a:lstStyle/>
          <a:p>
            <a:r>
              <a:rPr lang="el-GR" b="1" dirty="0"/>
              <a:t>Καταχώρηση αιτήματος προκαταβολής μέσω </a:t>
            </a:r>
            <a:r>
              <a:rPr lang="en-US" b="1" dirty="0"/>
              <a:t>webresCom</a:t>
            </a:r>
            <a:endParaRPr lang="el-GR" b="1" dirty="0"/>
          </a:p>
        </p:txBody>
      </p:sp>
      <p:pic>
        <p:nvPicPr>
          <p:cNvPr id="7" name="Εικόνα 6"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815F71A5-375B-0484-D2CE-933E2703D4CC}"/>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3731903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FD176D-0849-8B2C-B00A-221C14E6634C}"/>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58F2DCA-D851-5AC0-1A8A-24FD7394E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CD024F0B-7031-8379-C132-99753A53E811}"/>
              </a:ext>
            </a:extLst>
          </p:cNvPr>
          <p:cNvSpPr>
            <a:spLocks noGrp="1"/>
          </p:cNvSpPr>
          <p:nvPr>
            <p:ph type="title"/>
          </p:nvPr>
        </p:nvSpPr>
        <p:spPr>
          <a:xfrm>
            <a:off x="640080" y="1371600"/>
            <a:ext cx="6922770" cy="1097280"/>
          </a:xfrm>
        </p:spPr>
        <p:txBody>
          <a:bodyPr anchor="t">
            <a:normAutofit fontScale="90000"/>
          </a:bodyPr>
          <a:lstStyle/>
          <a:p>
            <a:r>
              <a:rPr lang="el-GR" dirty="0"/>
              <a:t>Χρηματικά Εντάλματα Προκαταβολής (5/9)</a:t>
            </a:r>
          </a:p>
        </p:txBody>
      </p:sp>
      <p:cxnSp>
        <p:nvCxnSpPr>
          <p:cNvPr id="17" name="Straight Connector 10">
            <a:extLst>
              <a:ext uri="{FF2B5EF4-FFF2-40B4-BE49-F238E27FC236}">
                <a16:creationId xmlns:a16="http://schemas.microsoft.com/office/drawing/2014/main" id="{5082FD53-02DC-9391-E7AD-FEFEE3C7D1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FA64BAD1-9C29-35AF-AC82-5109051B0D00}"/>
              </a:ext>
            </a:extLst>
          </p:cNvPr>
          <p:cNvSpPr>
            <a:spLocks noGrp="1"/>
          </p:cNvSpPr>
          <p:nvPr>
            <p:ph idx="1"/>
          </p:nvPr>
        </p:nvSpPr>
        <p:spPr>
          <a:xfrm>
            <a:off x="640080" y="2633236"/>
            <a:ext cx="5852160" cy="3664685"/>
          </a:xfrm>
        </p:spPr>
        <p:txBody>
          <a:bodyPr>
            <a:normAutofit/>
          </a:bodyPr>
          <a:lstStyle/>
          <a:p>
            <a:pPr marL="0" indent="0">
              <a:buNone/>
            </a:pPr>
            <a:endParaRPr lang="el-GR" sz="1900" dirty="0"/>
          </a:p>
          <a:p>
            <a:pPr marL="0" indent="0">
              <a:buNone/>
            </a:pPr>
            <a:endParaRPr lang="el-GR" sz="1900" dirty="0">
              <a:latin typeface="Aptos Black" panose="020B0004020202020204" pitchFamily="34" charset="0"/>
            </a:endParaRPr>
          </a:p>
        </p:txBody>
      </p:sp>
      <p:pic>
        <p:nvPicPr>
          <p:cNvPr id="4" name="Εικόνα 3">
            <a:extLst>
              <a:ext uri="{FF2B5EF4-FFF2-40B4-BE49-F238E27FC236}">
                <a16:creationId xmlns:a16="http://schemas.microsoft.com/office/drawing/2014/main" id="{4A31AD9B-0323-8882-D7DA-F119F82A419F}"/>
              </a:ext>
            </a:extLst>
          </p:cNvPr>
          <p:cNvPicPr>
            <a:picLocks noChangeAspect="1"/>
          </p:cNvPicPr>
          <p:nvPr/>
        </p:nvPicPr>
        <p:blipFill>
          <a:blip r:embed="rId3"/>
          <a:srcRect l="18217" r="11822" b="-1"/>
          <a:stretch>
            <a:fillRect/>
          </a:stretch>
        </p:blipFill>
        <p:spPr>
          <a:xfrm>
            <a:off x="9201757" y="10"/>
            <a:ext cx="2990242" cy="6857990"/>
          </a:xfrm>
          <a:prstGeom prst="rect">
            <a:avLst/>
          </a:prstGeom>
        </p:spPr>
      </p:pic>
      <p:pic>
        <p:nvPicPr>
          <p:cNvPr id="8" name="Εικόνα 7">
            <a:extLst>
              <a:ext uri="{FF2B5EF4-FFF2-40B4-BE49-F238E27FC236}">
                <a16:creationId xmlns:a16="http://schemas.microsoft.com/office/drawing/2014/main" id="{FB02D09A-AD70-E328-1432-D1FD3E7618B7}"/>
              </a:ext>
            </a:extLst>
          </p:cNvPr>
          <p:cNvPicPr>
            <a:picLocks noChangeAspect="1"/>
          </p:cNvPicPr>
          <p:nvPr/>
        </p:nvPicPr>
        <p:blipFill>
          <a:blip r:embed="rId4"/>
          <a:stretch>
            <a:fillRect/>
          </a:stretch>
        </p:blipFill>
        <p:spPr>
          <a:xfrm>
            <a:off x="618534" y="2809478"/>
            <a:ext cx="8522842" cy="3017521"/>
          </a:xfrm>
          <a:prstGeom prst="rect">
            <a:avLst/>
          </a:prstGeom>
        </p:spPr>
      </p:pic>
      <p:pic>
        <p:nvPicPr>
          <p:cNvPr id="10" name="Εικόνα 9"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B6996A3E-47F4-E92C-6185-C527212F914C}"/>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991651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1EF654-FAEA-E63E-4958-80E38E885C7B}"/>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FD3588D9-3F72-6217-AD2B-C8090F21A4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9CB991FF-3D49-054A-8CB0-52EC737E72DD}"/>
              </a:ext>
            </a:extLst>
          </p:cNvPr>
          <p:cNvSpPr>
            <a:spLocks noGrp="1"/>
          </p:cNvSpPr>
          <p:nvPr>
            <p:ph type="title"/>
          </p:nvPr>
        </p:nvSpPr>
        <p:spPr>
          <a:xfrm>
            <a:off x="640080" y="1371600"/>
            <a:ext cx="5852160" cy="1097280"/>
          </a:xfrm>
        </p:spPr>
        <p:txBody>
          <a:bodyPr anchor="t">
            <a:normAutofit fontScale="90000"/>
          </a:bodyPr>
          <a:lstStyle/>
          <a:p>
            <a:r>
              <a:rPr lang="el-GR" dirty="0"/>
              <a:t>Χρηματικά Εντάλματα Προκαταβολής (6/9)</a:t>
            </a:r>
          </a:p>
        </p:txBody>
      </p:sp>
      <p:cxnSp>
        <p:nvCxnSpPr>
          <p:cNvPr id="17" name="Straight Connector 10">
            <a:extLst>
              <a:ext uri="{FF2B5EF4-FFF2-40B4-BE49-F238E27FC236}">
                <a16:creationId xmlns:a16="http://schemas.microsoft.com/office/drawing/2014/main" id="{3D439DDB-E49D-F47C-5001-DC91C7B861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70346552-9633-24B9-A8E8-0C4871147832}"/>
              </a:ext>
            </a:extLst>
          </p:cNvPr>
          <p:cNvSpPr>
            <a:spLocks noGrp="1"/>
          </p:cNvSpPr>
          <p:nvPr>
            <p:ph idx="1"/>
          </p:nvPr>
        </p:nvSpPr>
        <p:spPr>
          <a:xfrm>
            <a:off x="640080" y="2633236"/>
            <a:ext cx="5852160" cy="3664685"/>
          </a:xfrm>
        </p:spPr>
        <p:txBody>
          <a:bodyPr>
            <a:normAutofit/>
          </a:bodyPr>
          <a:lstStyle/>
          <a:p>
            <a:pPr marL="0" indent="0">
              <a:buNone/>
            </a:pPr>
            <a:endParaRPr lang="el-GR" sz="1900" dirty="0"/>
          </a:p>
          <a:p>
            <a:pPr marL="0" indent="0">
              <a:buNone/>
            </a:pPr>
            <a:endParaRPr lang="el-GR" sz="1900" dirty="0">
              <a:latin typeface="Aptos Black" panose="020B0004020202020204" pitchFamily="34" charset="0"/>
            </a:endParaRPr>
          </a:p>
        </p:txBody>
      </p:sp>
      <p:pic>
        <p:nvPicPr>
          <p:cNvPr id="4" name="Εικόνα 3">
            <a:extLst>
              <a:ext uri="{FF2B5EF4-FFF2-40B4-BE49-F238E27FC236}">
                <a16:creationId xmlns:a16="http://schemas.microsoft.com/office/drawing/2014/main" id="{10E67FD7-238E-656E-56B9-4EEDA7A46807}"/>
              </a:ext>
            </a:extLst>
          </p:cNvPr>
          <p:cNvPicPr>
            <a:picLocks noChangeAspect="1"/>
          </p:cNvPicPr>
          <p:nvPr/>
        </p:nvPicPr>
        <p:blipFill>
          <a:blip r:embed="rId3"/>
          <a:srcRect l="18217" r="11822" b="-1"/>
          <a:stretch>
            <a:fillRect/>
          </a:stretch>
        </p:blipFill>
        <p:spPr>
          <a:xfrm>
            <a:off x="8434423" y="10"/>
            <a:ext cx="3757576" cy="6857990"/>
          </a:xfrm>
          <a:prstGeom prst="rect">
            <a:avLst/>
          </a:prstGeom>
        </p:spPr>
      </p:pic>
      <p:pic>
        <p:nvPicPr>
          <p:cNvPr id="3" name="Εικόνα 2">
            <a:extLst>
              <a:ext uri="{FF2B5EF4-FFF2-40B4-BE49-F238E27FC236}">
                <a16:creationId xmlns:a16="http://schemas.microsoft.com/office/drawing/2014/main" id="{DEA4056B-0B34-D5FD-AF80-5607690AE3B8}"/>
              </a:ext>
            </a:extLst>
          </p:cNvPr>
          <p:cNvPicPr>
            <a:picLocks noChangeAspect="1"/>
          </p:cNvPicPr>
          <p:nvPr/>
        </p:nvPicPr>
        <p:blipFill>
          <a:blip r:embed="rId4"/>
          <a:stretch>
            <a:fillRect/>
          </a:stretch>
        </p:blipFill>
        <p:spPr>
          <a:xfrm>
            <a:off x="640079" y="2856386"/>
            <a:ext cx="7078063" cy="2248214"/>
          </a:xfrm>
          <a:prstGeom prst="rect">
            <a:avLst/>
          </a:prstGeom>
        </p:spPr>
      </p:pic>
      <p:pic>
        <p:nvPicPr>
          <p:cNvPr id="6" name="Εικόνα 5"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0FAFB5CA-2DCC-568D-11CA-E44C991768CB}"/>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
        <p:nvSpPr>
          <p:cNvPr id="2" name="TextBox 1">
            <a:extLst>
              <a:ext uri="{FF2B5EF4-FFF2-40B4-BE49-F238E27FC236}">
                <a16:creationId xmlns:a16="http://schemas.microsoft.com/office/drawing/2014/main" id="{D5F90D63-74B8-FF11-69E4-A37D980E9096}"/>
              </a:ext>
            </a:extLst>
          </p:cNvPr>
          <p:cNvSpPr txBox="1"/>
          <p:nvPr/>
        </p:nvSpPr>
        <p:spPr>
          <a:xfrm>
            <a:off x="640079" y="5374591"/>
            <a:ext cx="7218044" cy="923330"/>
          </a:xfrm>
          <a:prstGeom prst="rect">
            <a:avLst/>
          </a:prstGeom>
          <a:noFill/>
        </p:spPr>
        <p:txBody>
          <a:bodyPr wrap="square" rtlCol="0">
            <a:spAutoFit/>
          </a:bodyPr>
          <a:lstStyle/>
          <a:p>
            <a:pPr marL="285750" indent="-285750">
              <a:buFont typeface="Wingdings" panose="05000000000000000000" pitchFamily="2" charset="2"/>
              <a:buChar char="Ø"/>
            </a:pPr>
            <a:r>
              <a:rPr lang="el-GR" dirty="0"/>
              <a:t>Έλεγχος, έγκριση και ανάρτηση Απόφασης έκδοσης ΧΕΠ στη Διαύγεια</a:t>
            </a:r>
          </a:p>
          <a:p>
            <a:pPr marL="285750" indent="-285750">
              <a:buFont typeface="Wingdings" panose="05000000000000000000" pitchFamily="2" charset="2"/>
              <a:buChar char="Ø"/>
            </a:pPr>
            <a:r>
              <a:rPr lang="el-GR" dirty="0"/>
              <a:t>Αποστολή </a:t>
            </a:r>
            <a:r>
              <a:rPr lang="en-US" dirty="0"/>
              <a:t>e-mail</a:t>
            </a:r>
            <a:r>
              <a:rPr lang="el-GR" dirty="0"/>
              <a:t> στον Υπόλογο </a:t>
            </a:r>
          </a:p>
        </p:txBody>
      </p:sp>
    </p:spTree>
    <p:extLst>
      <p:ext uri="{BB962C8B-B14F-4D97-AF65-F5344CB8AC3E}">
        <p14:creationId xmlns:p14="http://schemas.microsoft.com/office/powerpoint/2010/main" val="1812045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93D2F6-F65B-44B2-6231-AE6C53A1C8AF}"/>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0168C18-0EA7-A4BB-B01F-BF5C428389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909631CB-F0C5-E995-433D-8C8F37B0735D}"/>
              </a:ext>
            </a:extLst>
          </p:cNvPr>
          <p:cNvSpPr>
            <a:spLocks noGrp="1"/>
          </p:cNvSpPr>
          <p:nvPr>
            <p:ph type="title"/>
          </p:nvPr>
        </p:nvSpPr>
        <p:spPr>
          <a:xfrm>
            <a:off x="640080" y="1371600"/>
            <a:ext cx="5852160" cy="1097280"/>
          </a:xfrm>
        </p:spPr>
        <p:txBody>
          <a:bodyPr anchor="t">
            <a:normAutofit fontScale="90000"/>
          </a:bodyPr>
          <a:lstStyle/>
          <a:p>
            <a:r>
              <a:rPr lang="el-GR" dirty="0"/>
              <a:t>Χρηματικά Εντάλματα Προκαταβολής (7/9)</a:t>
            </a:r>
          </a:p>
        </p:txBody>
      </p:sp>
      <p:cxnSp>
        <p:nvCxnSpPr>
          <p:cNvPr id="17" name="Straight Connector 10">
            <a:extLst>
              <a:ext uri="{FF2B5EF4-FFF2-40B4-BE49-F238E27FC236}">
                <a16:creationId xmlns:a16="http://schemas.microsoft.com/office/drawing/2014/main" id="{F20F738C-7898-7B24-6FA8-91D73EEFBF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B93AD273-90F5-40C3-6E40-50E4A5A3DFC8}"/>
              </a:ext>
            </a:extLst>
          </p:cNvPr>
          <p:cNvSpPr>
            <a:spLocks noGrp="1"/>
          </p:cNvSpPr>
          <p:nvPr>
            <p:ph idx="1"/>
          </p:nvPr>
        </p:nvSpPr>
        <p:spPr>
          <a:xfrm>
            <a:off x="640080" y="2633236"/>
            <a:ext cx="5852160" cy="3664685"/>
          </a:xfrm>
        </p:spPr>
        <p:txBody>
          <a:bodyPr>
            <a:normAutofit/>
          </a:bodyPr>
          <a:lstStyle/>
          <a:p>
            <a:pPr marL="0" indent="0">
              <a:buNone/>
            </a:pPr>
            <a:endParaRPr lang="el-GR" sz="1900" dirty="0"/>
          </a:p>
          <a:p>
            <a:pPr marL="0" indent="0">
              <a:buNone/>
            </a:pPr>
            <a:endParaRPr lang="el-GR" sz="1900" dirty="0">
              <a:latin typeface="Aptos Black" panose="020B0004020202020204" pitchFamily="34" charset="0"/>
            </a:endParaRPr>
          </a:p>
        </p:txBody>
      </p:sp>
      <p:pic>
        <p:nvPicPr>
          <p:cNvPr id="4" name="Εικόνα 3">
            <a:extLst>
              <a:ext uri="{FF2B5EF4-FFF2-40B4-BE49-F238E27FC236}">
                <a16:creationId xmlns:a16="http://schemas.microsoft.com/office/drawing/2014/main" id="{16966143-4841-69BC-F4A6-0CFE57B5317D}"/>
              </a:ext>
            </a:extLst>
          </p:cNvPr>
          <p:cNvPicPr>
            <a:picLocks noChangeAspect="1"/>
          </p:cNvPicPr>
          <p:nvPr/>
        </p:nvPicPr>
        <p:blipFill>
          <a:blip r:embed="rId3"/>
          <a:srcRect l="18217" r="11822" b="-1"/>
          <a:stretch>
            <a:fillRect/>
          </a:stretch>
        </p:blipFill>
        <p:spPr>
          <a:xfrm>
            <a:off x="8434423" y="10"/>
            <a:ext cx="3757576" cy="6857990"/>
          </a:xfrm>
          <a:prstGeom prst="rect">
            <a:avLst/>
          </a:prstGeom>
        </p:spPr>
      </p:pic>
      <p:pic>
        <p:nvPicPr>
          <p:cNvPr id="2" name="Εικόνα 1"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1E996217-7520-6490-7832-0D8D6EC58009}"/>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graphicFrame>
        <p:nvGraphicFramePr>
          <p:cNvPr id="7" name="Διάγραμμα 6">
            <a:extLst>
              <a:ext uri="{FF2B5EF4-FFF2-40B4-BE49-F238E27FC236}">
                <a16:creationId xmlns:a16="http://schemas.microsoft.com/office/drawing/2014/main" id="{D39387F4-BF84-A99B-CE7A-6E1D7BF31AEE}"/>
              </a:ext>
            </a:extLst>
          </p:cNvPr>
          <p:cNvGraphicFramePr/>
          <p:nvPr>
            <p:extLst>
              <p:ext uri="{D42A27DB-BD31-4B8C-83A1-F6EECF244321}">
                <p14:modId xmlns:p14="http://schemas.microsoft.com/office/powerpoint/2010/main" val="3481833319"/>
              </p:ext>
            </p:extLst>
          </p:nvPr>
        </p:nvGraphicFramePr>
        <p:xfrm>
          <a:off x="656132" y="2633236"/>
          <a:ext cx="6807200" cy="397615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Box 7">
            <a:extLst>
              <a:ext uri="{FF2B5EF4-FFF2-40B4-BE49-F238E27FC236}">
                <a16:creationId xmlns:a16="http://schemas.microsoft.com/office/drawing/2014/main" id="{9D3D1F9A-EB72-3B77-E34F-E8F7EC689013}"/>
              </a:ext>
            </a:extLst>
          </p:cNvPr>
          <p:cNvSpPr txBox="1"/>
          <p:nvPr/>
        </p:nvSpPr>
        <p:spPr>
          <a:xfrm>
            <a:off x="3476624" y="3419475"/>
            <a:ext cx="4133851" cy="1323439"/>
          </a:xfrm>
          <a:prstGeom prst="rect">
            <a:avLst/>
          </a:prstGeom>
          <a:noFill/>
        </p:spPr>
        <p:txBody>
          <a:bodyPr wrap="square" rtlCol="0">
            <a:spAutoFit/>
          </a:bodyPr>
          <a:lstStyle/>
          <a:p>
            <a:pPr marL="285750" indent="-285750">
              <a:buFont typeface="Arial" panose="020B0604020202020204" pitchFamily="34" charset="0"/>
              <a:buChar char="•"/>
            </a:pPr>
            <a:r>
              <a:rPr lang="el-GR" sz="1600" dirty="0"/>
              <a:t>Επικοινωνεί ο/η ΕΥ με τράπεζα Πειραιώς για έκδοση ΤΛΥ,</a:t>
            </a:r>
          </a:p>
          <a:p>
            <a:pPr marL="285750" indent="-285750">
              <a:buFont typeface="Arial" panose="020B0604020202020204" pitchFamily="34" charset="0"/>
              <a:buChar char="•"/>
            </a:pPr>
            <a:r>
              <a:rPr lang="el-GR" sz="1600" dirty="0"/>
              <a:t>Προσκομίζει το έντυπο ΕΟ34 στον ΕΛΚΕ (</a:t>
            </a:r>
            <a:r>
              <a:rPr lang="en-US" sz="1600" b="1" dirty="0">
                <a:solidFill>
                  <a:schemeClr val="bg2">
                    <a:lumMod val="50000"/>
                  </a:schemeClr>
                </a:solidFill>
                <a:hlinkClick r:id="rId11">
                  <a:extLst>
                    <a:ext uri="{A12FA001-AC4F-418D-AE19-62706E023703}">
                      <ahyp:hlinkClr xmlns:ahyp="http://schemas.microsoft.com/office/drawing/2018/hyperlinkcolor" val="tx"/>
                    </a:ext>
                  </a:extLst>
                </a:hlinkClick>
              </a:rPr>
              <a:t>rccash@ihu.gr</a:t>
            </a:r>
            <a:r>
              <a:rPr lang="en-US" sz="1600" dirty="0"/>
              <a:t>)</a:t>
            </a:r>
            <a:endParaRPr lang="el-GR" sz="1600" dirty="0"/>
          </a:p>
          <a:p>
            <a:pPr marL="285750" indent="-285750">
              <a:buFont typeface="Arial" panose="020B0604020202020204" pitchFamily="34" charset="0"/>
              <a:buChar char="•"/>
            </a:pPr>
            <a:r>
              <a:rPr lang="el-GR" sz="1600" dirty="0"/>
              <a:t>Πραγματοποιείται η κατάθεση στον ΤΛΥ</a:t>
            </a:r>
          </a:p>
        </p:txBody>
      </p:sp>
      <p:sp>
        <p:nvSpPr>
          <p:cNvPr id="9" name="TextBox 8">
            <a:extLst>
              <a:ext uri="{FF2B5EF4-FFF2-40B4-BE49-F238E27FC236}">
                <a16:creationId xmlns:a16="http://schemas.microsoft.com/office/drawing/2014/main" id="{CFDE571E-046C-279C-E71C-0D516A923709}"/>
              </a:ext>
            </a:extLst>
          </p:cNvPr>
          <p:cNvSpPr txBox="1"/>
          <p:nvPr/>
        </p:nvSpPr>
        <p:spPr>
          <a:xfrm>
            <a:off x="3476624" y="5611879"/>
            <a:ext cx="3757576" cy="584775"/>
          </a:xfrm>
          <a:prstGeom prst="rect">
            <a:avLst/>
          </a:prstGeom>
          <a:noFill/>
        </p:spPr>
        <p:txBody>
          <a:bodyPr wrap="square" rtlCol="0">
            <a:spAutoFit/>
          </a:bodyPr>
          <a:lstStyle/>
          <a:p>
            <a:r>
              <a:rPr lang="el-GR" sz="1600" dirty="0"/>
              <a:t>Δεν απαιτείται τραπεζική ενέργεια. Πραγματοποιείται η κατάθεση στον ΤΛΥ</a:t>
            </a:r>
          </a:p>
        </p:txBody>
      </p:sp>
    </p:spTree>
    <p:extLst>
      <p:ext uri="{BB962C8B-B14F-4D97-AF65-F5344CB8AC3E}">
        <p14:creationId xmlns:p14="http://schemas.microsoft.com/office/powerpoint/2010/main" val="31131673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76A89D-8E1A-D005-84B2-8986CDBFD494}"/>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DA1E653-AEF1-B338-B02C-E8082696A7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2E91E320-4C3E-5428-2C1E-B2EAEAC9733E}"/>
              </a:ext>
            </a:extLst>
          </p:cNvPr>
          <p:cNvSpPr>
            <a:spLocks noGrp="1"/>
          </p:cNvSpPr>
          <p:nvPr>
            <p:ph type="title"/>
          </p:nvPr>
        </p:nvSpPr>
        <p:spPr>
          <a:xfrm>
            <a:off x="640080" y="1371600"/>
            <a:ext cx="5852160" cy="1097280"/>
          </a:xfrm>
        </p:spPr>
        <p:txBody>
          <a:bodyPr anchor="t">
            <a:normAutofit fontScale="90000"/>
          </a:bodyPr>
          <a:lstStyle/>
          <a:p>
            <a:r>
              <a:rPr lang="el-GR" dirty="0"/>
              <a:t>Χρηματικά Εντάλματα Προκαταβολής (8/9)</a:t>
            </a:r>
          </a:p>
        </p:txBody>
      </p:sp>
      <p:cxnSp>
        <p:nvCxnSpPr>
          <p:cNvPr id="17" name="Straight Connector 10">
            <a:extLst>
              <a:ext uri="{FF2B5EF4-FFF2-40B4-BE49-F238E27FC236}">
                <a16:creationId xmlns:a16="http://schemas.microsoft.com/office/drawing/2014/main" id="{8F5F4EAD-5A0B-C721-9487-7DB16BF2BB8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D04A9DF5-7226-7185-9AC5-66F1DAB36099}"/>
              </a:ext>
            </a:extLst>
          </p:cNvPr>
          <p:cNvSpPr>
            <a:spLocks noGrp="1"/>
          </p:cNvSpPr>
          <p:nvPr>
            <p:ph idx="1"/>
          </p:nvPr>
        </p:nvSpPr>
        <p:spPr>
          <a:xfrm>
            <a:off x="640080" y="2633236"/>
            <a:ext cx="5852160" cy="3664685"/>
          </a:xfrm>
        </p:spPr>
        <p:txBody>
          <a:bodyPr>
            <a:normAutofit/>
          </a:bodyPr>
          <a:lstStyle/>
          <a:p>
            <a:pPr marL="0" indent="0">
              <a:buNone/>
            </a:pPr>
            <a:endParaRPr lang="el-GR" sz="1900" dirty="0"/>
          </a:p>
          <a:p>
            <a:pPr marL="0" indent="0">
              <a:buNone/>
            </a:pPr>
            <a:endParaRPr lang="el-GR" sz="1900" dirty="0">
              <a:latin typeface="Aptos Black" panose="020B0004020202020204" pitchFamily="34" charset="0"/>
            </a:endParaRPr>
          </a:p>
        </p:txBody>
      </p:sp>
      <p:pic>
        <p:nvPicPr>
          <p:cNvPr id="4" name="Εικόνα 3">
            <a:extLst>
              <a:ext uri="{FF2B5EF4-FFF2-40B4-BE49-F238E27FC236}">
                <a16:creationId xmlns:a16="http://schemas.microsoft.com/office/drawing/2014/main" id="{A404781E-7172-7411-3F91-3A79CCB25F0A}"/>
              </a:ext>
            </a:extLst>
          </p:cNvPr>
          <p:cNvPicPr>
            <a:picLocks noChangeAspect="1"/>
          </p:cNvPicPr>
          <p:nvPr/>
        </p:nvPicPr>
        <p:blipFill>
          <a:blip r:embed="rId3"/>
          <a:srcRect l="18217" r="11822" b="-1"/>
          <a:stretch>
            <a:fillRect/>
          </a:stretch>
        </p:blipFill>
        <p:spPr>
          <a:xfrm>
            <a:off x="8434423" y="10"/>
            <a:ext cx="3757576" cy="6857990"/>
          </a:xfrm>
          <a:prstGeom prst="rect">
            <a:avLst/>
          </a:prstGeom>
        </p:spPr>
      </p:pic>
      <p:pic>
        <p:nvPicPr>
          <p:cNvPr id="2" name="Εικόνα 1"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0505E7ED-1DB7-F821-95CA-BA4D1E0B44D5}"/>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
        <p:nvSpPr>
          <p:cNvPr id="8" name="TextBox 7">
            <a:extLst>
              <a:ext uri="{FF2B5EF4-FFF2-40B4-BE49-F238E27FC236}">
                <a16:creationId xmlns:a16="http://schemas.microsoft.com/office/drawing/2014/main" id="{6B8FDAE8-B5A9-8077-4691-BF754101BA9D}"/>
              </a:ext>
            </a:extLst>
          </p:cNvPr>
          <p:cNvSpPr txBox="1"/>
          <p:nvPr/>
        </p:nvSpPr>
        <p:spPr>
          <a:xfrm>
            <a:off x="640079" y="2809478"/>
            <a:ext cx="7160896" cy="830997"/>
          </a:xfrm>
          <a:prstGeom prst="rect">
            <a:avLst/>
          </a:prstGeom>
          <a:noFill/>
        </p:spPr>
        <p:txBody>
          <a:bodyPr wrap="square" rtlCol="0">
            <a:spAutoFit/>
          </a:bodyPr>
          <a:lstStyle/>
          <a:p>
            <a:r>
              <a:rPr lang="el-GR" sz="1600" dirty="0"/>
              <a:t>Απόδοση προκαταβολής</a:t>
            </a:r>
          </a:p>
          <a:p>
            <a:pPr marL="742950" lvl="1" indent="-285750">
              <a:buFont typeface="Courier New" panose="02070309020205020404" pitchFamily="49" charset="0"/>
              <a:buChar char="o"/>
            </a:pPr>
            <a:r>
              <a:rPr lang="el-GR" sz="1600" b="1" dirty="0"/>
              <a:t>Ηλεκτρονικές Υπηρεσίες</a:t>
            </a:r>
            <a:r>
              <a:rPr lang="el-GR" sz="1600" dirty="0"/>
              <a:t> </a:t>
            </a:r>
            <a:r>
              <a:rPr lang="el-GR" sz="1600" dirty="0">
                <a:sym typeface="Wingdings" panose="05000000000000000000" pitchFamily="2" charset="2"/>
              </a:rPr>
              <a:t></a:t>
            </a:r>
            <a:r>
              <a:rPr lang="el-GR" sz="1600" dirty="0"/>
              <a:t> </a:t>
            </a:r>
            <a:r>
              <a:rPr lang="el-GR" sz="1600" b="1" dirty="0"/>
              <a:t>Εντολές Δαπανών</a:t>
            </a:r>
            <a:r>
              <a:rPr lang="el-GR" sz="1600" dirty="0"/>
              <a:t> </a:t>
            </a:r>
            <a:r>
              <a:rPr lang="el-GR" sz="1600" dirty="0">
                <a:sym typeface="Wingdings" panose="05000000000000000000" pitchFamily="2" charset="2"/>
              </a:rPr>
              <a:t></a:t>
            </a:r>
            <a:r>
              <a:rPr lang="el-GR" sz="1600" dirty="0"/>
              <a:t> </a:t>
            </a:r>
            <a:r>
              <a:rPr lang="el-GR" sz="1600" b="1" dirty="0"/>
              <a:t>Νέο Αίτημα</a:t>
            </a:r>
            <a:r>
              <a:rPr lang="el-GR" sz="1600" dirty="0"/>
              <a:t> </a:t>
            </a:r>
            <a:r>
              <a:rPr lang="el-GR" sz="1600" dirty="0">
                <a:sym typeface="Wingdings" panose="05000000000000000000" pitchFamily="2" charset="2"/>
              </a:rPr>
              <a:t></a:t>
            </a:r>
            <a:r>
              <a:rPr lang="el-GR" sz="1600" dirty="0"/>
              <a:t> </a:t>
            </a:r>
            <a:r>
              <a:rPr lang="el-GR" sz="1600" dirty="0">
                <a:sym typeface="Wingdings" panose="05000000000000000000" pitchFamily="2" charset="2"/>
              </a:rPr>
              <a:t></a:t>
            </a:r>
            <a:r>
              <a:rPr lang="el-GR" sz="1600" b="1" dirty="0"/>
              <a:t>Αίτημα Απόδοσης Προκαταβολής</a:t>
            </a:r>
            <a:r>
              <a:rPr lang="el-GR" sz="1600" dirty="0"/>
              <a:t> </a:t>
            </a:r>
            <a:r>
              <a:rPr lang="el-GR" sz="1600" b="1" dirty="0"/>
              <a:t>ΧΕΠ</a:t>
            </a:r>
          </a:p>
        </p:txBody>
      </p:sp>
      <p:pic>
        <p:nvPicPr>
          <p:cNvPr id="6" name="Εικόνα 5">
            <a:extLst>
              <a:ext uri="{FF2B5EF4-FFF2-40B4-BE49-F238E27FC236}">
                <a16:creationId xmlns:a16="http://schemas.microsoft.com/office/drawing/2014/main" id="{C837BF6D-5E21-9169-7C19-8786D6490220}"/>
              </a:ext>
            </a:extLst>
          </p:cNvPr>
          <p:cNvPicPr>
            <a:picLocks noChangeAspect="1"/>
          </p:cNvPicPr>
          <p:nvPr/>
        </p:nvPicPr>
        <p:blipFill>
          <a:blip r:embed="rId6"/>
          <a:stretch>
            <a:fillRect/>
          </a:stretch>
        </p:blipFill>
        <p:spPr>
          <a:xfrm>
            <a:off x="640079" y="3816717"/>
            <a:ext cx="7532460" cy="1963478"/>
          </a:xfrm>
          <a:prstGeom prst="rect">
            <a:avLst/>
          </a:prstGeom>
        </p:spPr>
      </p:pic>
    </p:spTree>
    <p:extLst>
      <p:ext uri="{BB962C8B-B14F-4D97-AF65-F5344CB8AC3E}">
        <p14:creationId xmlns:p14="http://schemas.microsoft.com/office/powerpoint/2010/main" val="114221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AEA2FF1-6825-C67A-50CE-6DE4F9B21A64}"/>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C0B7AC4B-1B44-A101-80B7-346CDE98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0B0C9D27-9930-E06D-6809-12686A692C00}"/>
              </a:ext>
            </a:extLst>
          </p:cNvPr>
          <p:cNvSpPr>
            <a:spLocks noGrp="1"/>
          </p:cNvSpPr>
          <p:nvPr>
            <p:ph type="title"/>
          </p:nvPr>
        </p:nvSpPr>
        <p:spPr>
          <a:xfrm>
            <a:off x="640080" y="1371600"/>
            <a:ext cx="5852160" cy="1097280"/>
          </a:xfrm>
        </p:spPr>
        <p:txBody>
          <a:bodyPr anchor="t">
            <a:normAutofit fontScale="90000"/>
          </a:bodyPr>
          <a:lstStyle/>
          <a:p>
            <a:r>
              <a:rPr lang="el-GR" dirty="0"/>
              <a:t>Χρηματικά Εντάλματα Προκαταβολής (9/9)</a:t>
            </a:r>
          </a:p>
        </p:txBody>
      </p:sp>
      <p:cxnSp>
        <p:nvCxnSpPr>
          <p:cNvPr id="17" name="Straight Connector 10">
            <a:extLst>
              <a:ext uri="{FF2B5EF4-FFF2-40B4-BE49-F238E27FC236}">
                <a16:creationId xmlns:a16="http://schemas.microsoft.com/office/drawing/2014/main" id="{E33E192B-E663-0AEC-715F-A9EF80EE91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A7A11068-2554-D2AB-828D-74849AC08E07}"/>
              </a:ext>
            </a:extLst>
          </p:cNvPr>
          <p:cNvSpPr>
            <a:spLocks noGrp="1"/>
          </p:cNvSpPr>
          <p:nvPr>
            <p:ph idx="1"/>
          </p:nvPr>
        </p:nvSpPr>
        <p:spPr>
          <a:xfrm>
            <a:off x="640080" y="2633236"/>
            <a:ext cx="5852160" cy="3664685"/>
          </a:xfrm>
        </p:spPr>
        <p:txBody>
          <a:bodyPr>
            <a:normAutofit/>
          </a:bodyPr>
          <a:lstStyle/>
          <a:p>
            <a:pPr marL="0" indent="0">
              <a:buNone/>
            </a:pPr>
            <a:endParaRPr lang="el-GR" sz="1900" dirty="0"/>
          </a:p>
          <a:p>
            <a:pPr marL="0" indent="0">
              <a:buNone/>
            </a:pPr>
            <a:endParaRPr lang="el-GR" sz="1900" dirty="0">
              <a:latin typeface="Aptos Black" panose="020B0004020202020204" pitchFamily="34" charset="0"/>
            </a:endParaRPr>
          </a:p>
        </p:txBody>
      </p:sp>
      <p:pic>
        <p:nvPicPr>
          <p:cNvPr id="4" name="Εικόνα 3">
            <a:extLst>
              <a:ext uri="{FF2B5EF4-FFF2-40B4-BE49-F238E27FC236}">
                <a16:creationId xmlns:a16="http://schemas.microsoft.com/office/drawing/2014/main" id="{F007E147-3FE8-171B-FE13-D430111F2B49}"/>
              </a:ext>
            </a:extLst>
          </p:cNvPr>
          <p:cNvPicPr>
            <a:picLocks noChangeAspect="1"/>
          </p:cNvPicPr>
          <p:nvPr/>
        </p:nvPicPr>
        <p:blipFill>
          <a:blip r:embed="rId3"/>
          <a:srcRect l="18217" r="11822" b="-1"/>
          <a:stretch>
            <a:fillRect/>
          </a:stretch>
        </p:blipFill>
        <p:spPr>
          <a:xfrm>
            <a:off x="8434423" y="10"/>
            <a:ext cx="3757576" cy="6857990"/>
          </a:xfrm>
          <a:prstGeom prst="rect">
            <a:avLst/>
          </a:prstGeom>
        </p:spPr>
      </p:pic>
      <p:pic>
        <p:nvPicPr>
          <p:cNvPr id="2" name="Εικόνα 1"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8B2A47D3-C4D9-454E-BF43-453A994E4A09}"/>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
        <p:nvSpPr>
          <p:cNvPr id="8" name="TextBox 7">
            <a:extLst>
              <a:ext uri="{FF2B5EF4-FFF2-40B4-BE49-F238E27FC236}">
                <a16:creationId xmlns:a16="http://schemas.microsoft.com/office/drawing/2014/main" id="{9C308070-38C9-E437-2581-DBC77AD69FEF}"/>
              </a:ext>
            </a:extLst>
          </p:cNvPr>
          <p:cNvSpPr txBox="1"/>
          <p:nvPr/>
        </p:nvSpPr>
        <p:spPr>
          <a:xfrm>
            <a:off x="640079" y="2809478"/>
            <a:ext cx="7160896" cy="338554"/>
          </a:xfrm>
          <a:prstGeom prst="rect">
            <a:avLst/>
          </a:prstGeom>
          <a:noFill/>
        </p:spPr>
        <p:txBody>
          <a:bodyPr wrap="square" rtlCol="0">
            <a:spAutoFit/>
          </a:bodyPr>
          <a:lstStyle/>
          <a:p>
            <a:r>
              <a:rPr lang="el-GR" sz="1600" dirty="0"/>
              <a:t>Απόδοση προκαταβολής</a:t>
            </a:r>
          </a:p>
        </p:txBody>
      </p:sp>
      <p:pic>
        <p:nvPicPr>
          <p:cNvPr id="3" name="Εικόνα 2">
            <a:extLst>
              <a:ext uri="{FF2B5EF4-FFF2-40B4-BE49-F238E27FC236}">
                <a16:creationId xmlns:a16="http://schemas.microsoft.com/office/drawing/2014/main" id="{96A8D8A5-62DE-AC76-B7BC-D0595DB1ABF1}"/>
              </a:ext>
            </a:extLst>
          </p:cNvPr>
          <p:cNvPicPr>
            <a:picLocks noChangeAspect="1"/>
          </p:cNvPicPr>
          <p:nvPr/>
        </p:nvPicPr>
        <p:blipFill>
          <a:blip r:embed="rId6"/>
          <a:stretch>
            <a:fillRect/>
          </a:stretch>
        </p:blipFill>
        <p:spPr>
          <a:xfrm>
            <a:off x="452385" y="3324274"/>
            <a:ext cx="7768314" cy="2502725"/>
          </a:xfrm>
          <a:prstGeom prst="rect">
            <a:avLst/>
          </a:prstGeom>
        </p:spPr>
      </p:pic>
    </p:spTree>
    <p:extLst>
      <p:ext uri="{BB962C8B-B14F-4D97-AF65-F5344CB8AC3E}">
        <p14:creationId xmlns:p14="http://schemas.microsoft.com/office/powerpoint/2010/main" val="64097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98181E7C-F37E-389F-0F95-59F235B65DEA}"/>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6BA4E3B2-1103-257A-D0F3-4867B538B6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0">
            <a:extLst>
              <a:ext uri="{FF2B5EF4-FFF2-40B4-BE49-F238E27FC236}">
                <a16:creationId xmlns:a16="http://schemas.microsoft.com/office/drawing/2014/main" id="{5BD89014-51E3-DCB1-7ADD-EACA9793C5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4C9A55B7-0374-AD16-34CB-0F2167E5D3F3}"/>
              </a:ext>
            </a:extLst>
          </p:cNvPr>
          <p:cNvSpPr>
            <a:spLocks noGrp="1"/>
          </p:cNvSpPr>
          <p:nvPr>
            <p:ph idx="1"/>
          </p:nvPr>
        </p:nvSpPr>
        <p:spPr>
          <a:xfrm>
            <a:off x="640080" y="2633236"/>
            <a:ext cx="5852160" cy="3664685"/>
          </a:xfrm>
        </p:spPr>
        <p:txBody>
          <a:bodyPr>
            <a:normAutofit/>
          </a:bodyPr>
          <a:lstStyle/>
          <a:p>
            <a:pPr marL="0" indent="0">
              <a:buNone/>
            </a:pPr>
            <a:endParaRPr lang="el-GR" sz="1900" dirty="0"/>
          </a:p>
          <a:p>
            <a:pPr marL="0" indent="0">
              <a:buNone/>
            </a:pPr>
            <a:endParaRPr lang="el-GR" sz="1900" dirty="0">
              <a:latin typeface="Aptos Black" panose="020B0004020202020204" pitchFamily="34" charset="0"/>
            </a:endParaRPr>
          </a:p>
        </p:txBody>
      </p:sp>
      <p:pic>
        <p:nvPicPr>
          <p:cNvPr id="4" name="Εικόνα 3">
            <a:extLst>
              <a:ext uri="{FF2B5EF4-FFF2-40B4-BE49-F238E27FC236}">
                <a16:creationId xmlns:a16="http://schemas.microsoft.com/office/drawing/2014/main" id="{E8434C09-7917-C502-FA70-EFFAFE5472B4}"/>
              </a:ext>
            </a:extLst>
          </p:cNvPr>
          <p:cNvPicPr>
            <a:picLocks noChangeAspect="1"/>
          </p:cNvPicPr>
          <p:nvPr/>
        </p:nvPicPr>
        <p:blipFill>
          <a:blip r:embed="rId4"/>
          <a:srcRect l="18217" r="11822" b="-1"/>
          <a:stretch>
            <a:fillRect/>
          </a:stretch>
        </p:blipFill>
        <p:spPr>
          <a:xfrm>
            <a:off x="8434423" y="10"/>
            <a:ext cx="3757576" cy="6857990"/>
          </a:xfrm>
          <a:prstGeom prst="rect">
            <a:avLst/>
          </a:prstGeom>
        </p:spPr>
      </p:pic>
      <p:pic>
        <p:nvPicPr>
          <p:cNvPr id="2" name="Εικόνα 1"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5171FAB1-444E-A3F5-0230-251A680025AC}"/>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
        <p:nvSpPr>
          <p:cNvPr id="7" name="Τίτλος 1">
            <a:extLst>
              <a:ext uri="{FF2B5EF4-FFF2-40B4-BE49-F238E27FC236}">
                <a16:creationId xmlns:a16="http://schemas.microsoft.com/office/drawing/2014/main" id="{749B2E75-3C5E-819E-891B-7EFB792AE7C6}"/>
              </a:ext>
            </a:extLst>
          </p:cNvPr>
          <p:cNvSpPr>
            <a:spLocks noGrp="1"/>
          </p:cNvSpPr>
          <p:nvPr>
            <p:ph type="title"/>
          </p:nvPr>
        </p:nvSpPr>
        <p:spPr>
          <a:xfrm>
            <a:off x="1291132" y="2260838"/>
            <a:ext cx="5852160" cy="1097280"/>
          </a:xfrm>
        </p:spPr>
        <p:txBody>
          <a:bodyPr anchor="t">
            <a:noAutofit/>
          </a:bodyPr>
          <a:lstStyle/>
          <a:p>
            <a:pPr algn="ctr"/>
            <a:r>
              <a:rPr lang="el-GR" sz="4800" dirty="0"/>
              <a:t>Είμαστε στη διάθεσή σας για περεταίρω λεπτομέρειες…</a:t>
            </a:r>
            <a:endParaRPr lang="el-GR" sz="5400" dirty="0"/>
          </a:p>
        </p:txBody>
      </p:sp>
    </p:spTree>
    <p:extLst>
      <p:ext uri="{BB962C8B-B14F-4D97-AF65-F5344CB8AC3E}">
        <p14:creationId xmlns:p14="http://schemas.microsoft.com/office/powerpoint/2010/main" val="1038604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a:extLst>
            <a:ext uri="{FF2B5EF4-FFF2-40B4-BE49-F238E27FC236}">
              <a16:creationId xmlns:a16="http://schemas.microsoft.com/office/drawing/2014/main" id="{9BE331F4-2E00-303A-3214-DD9EF37C503B}"/>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344B4986-7011-AC4A-BB25-B4FB4CDEC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7CC3FC30-E091-52AC-A12A-D1F9246784E7}"/>
              </a:ext>
            </a:extLst>
          </p:cNvPr>
          <p:cNvSpPr>
            <a:spLocks noGrp="1"/>
          </p:cNvSpPr>
          <p:nvPr>
            <p:ph type="title"/>
          </p:nvPr>
        </p:nvSpPr>
        <p:spPr>
          <a:xfrm>
            <a:off x="1273528" y="2260838"/>
            <a:ext cx="5852160" cy="1097280"/>
          </a:xfrm>
        </p:spPr>
        <p:txBody>
          <a:bodyPr anchor="t">
            <a:noAutofit/>
          </a:bodyPr>
          <a:lstStyle/>
          <a:p>
            <a:pPr algn="ctr"/>
            <a:r>
              <a:rPr lang="el-GR" sz="5400" dirty="0"/>
              <a:t>Σας ευχαριστούμε</a:t>
            </a:r>
            <a:br>
              <a:rPr lang="el-GR" sz="5400" dirty="0"/>
            </a:br>
            <a:r>
              <a:rPr lang="el-GR" sz="5400" dirty="0"/>
              <a:t>για την</a:t>
            </a:r>
            <a:br>
              <a:rPr lang="el-GR" sz="5400" dirty="0"/>
            </a:br>
            <a:r>
              <a:rPr lang="el-GR" sz="5400" dirty="0"/>
              <a:t>προσοχή σας!</a:t>
            </a:r>
          </a:p>
        </p:txBody>
      </p:sp>
      <p:cxnSp>
        <p:nvCxnSpPr>
          <p:cNvPr id="17" name="Straight Connector 10">
            <a:extLst>
              <a:ext uri="{FF2B5EF4-FFF2-40B4-BE49-F238E27FC236}">
                <a16:creationId xmlns:a16="http://schemas.microsoft.com/office/drawing/2014/main" id="{04056A83-A790-34F3-70CC-941BC16B24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28956880-F9B5-9C15-0537-41B2E503C361}"/>
              </a:ext>
            </a:extLst>
          </p:cNvPr>
          <p:cNvSpPr>
            <a:spLocks noGrp="1"/>
          </p:cNvSpPr>
          <p:nvPr>
            <p:ph idx="1"/>
          </p:nvPr>
        </p:nvSpPr>
        <p:spPr>
          <a:xfrm>
            <a:off x="640080" y="2633236"/>
            <a:ext cx="5852160" cy="3664685"/>
          </a:xfrm>
        </p:spPr>
        <p:txBody>
          <a:bodyPr>
            <a:normAutofit/>
          </a:bodyPr>
          <a:lstStyle/>
          <a:p>
            <a:pPr marL="0" indent="0">
              <a:buNone/>
            </a:pPr>
            <a:endParaRPr lang="el-GR" sz="1900" dirty="0"/>
          </a:p>
          <a:p>
            <a:pPr marL="0" indent="0">
              <a:buNone/>
            </a:pPr>
            <a:endParaRPr lang="el-GR" sz="1900" dirty="0">
              <a:latin typeface="Aptos Black" panose="020B0004020202020204" pitchFamily="34" charset="0"/>
            </a:endParaRPr>
          </a:p>
        </p:txBody>
      </p:sp>
      <p:pic>
        <p:nvPicPr>
          <p:cNvPr id="4" name="Εικόνα 3">
            <a:extLst>
              <a:ext uri="{FF2B5EF4-FFF2-40B4-BE49-F238E27FC236}">
                <a16:creationId xmlns:a16="http://schemas.microsoft.com/office/drawing/2014/main" id="{D276287C-E27A-BBF3-30D4-03D00D2B27F8}"/>
              </a:ext>
            </a:extLst>
          </p:cNvPr>
          <p:cNvPicPr>
            <a:picLocks noChangeAspect="1"/>
          </p:cNvPicPr>
          <p:nvPr/>
        </p:nvPicPr>
        <p:blipFill>
          <a:blip r:embed="rId4"/>
          <a:srcRect l="18217" r="11822" b="-1"/>
          <a:stretch>
            <a:fillRect/>
          </a:stretch>
        </p:blipFill>
        <p:spPr>
          <a:xfrm>
            <a:off x="8434423" y="10"/>
            <a:ext cx="3757576" cy="6857990"/>
          </a:xfrm>
          <a:prstGeom prst="rect">
            <a:avLst/>
          </a:prstGeom>
        </p:spPr>
      </p:pic>
      <p:pic>
        <p:nvPicPr>
          <p:cNvPr id="2" name="Εικόνα 1"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FEAFA6C1-E157-4B6C-EDF5-0CA23ED9B266}"/>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2663853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61EF0D-32F0-13F9-A42C-B2AE02062AA2}"/>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7560659E-DFC2-2987-2CAB-3976EB8529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BBC0E424-7CE9-7213-698F-E43D89965240}"/>
              </a:ext>
            </a:extLst>
          </p:cNvPr>
          <p:cNvSpPr>
            <a:spLocks noGrp="1"/>
          </p:cNvSpPr>
          <p:nvPr>
            <p:ph type="title"/>
          </p:nvPr>
        </p:nvSpPr>
        <p:spPr>
          <a:xfrm>
            <a:off x="640080" y="1371600"/>
            <a:ext cx="5852160" cy="1097280"/>
          </a:xfrm>
        </p:spPr>
        <p:txBody>
          <a:bodyPr anchor="t">
            <a:normAutofit/>
          </a:bodyPr>
          <a:lstStyle/>
          <a:p>
            <a:r>
              <a:rPr lang="el-GR" dirty="0"/>
              <a:t>Γενικά (</a:t>
            </a:r>
            <a:r>
              <a:rPr lang="en-US" dirty="0"/>
              <a:t>1</a:t>
            </a:r>
            <a:r>
              <a:rPr lang="el-GR" dirty="0"/>
              <a:t>/13)</a:t>
            </a:r>
          </a:p>
        </p:txBody>
      </p:sp>
      <p:cxnSp>
        <p:nvCxnSpPr>
          <p:cNvPr id="17" name="Straight Connector 10">
            <a:extLst>
              <a:ext uri="{FF2B5EF4-FFF2-40B4-BE49-F238E27FC236}">
                <a16:creationId xmlns:a16="http://schemas.microsoft.com/office/drawing/2014/main" id="{3E1E0B40-333C-30A5-DB02-A6C6274960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C5896246-8E04-923F-B04A-AA7AA9B5A89F}"/>
              </a:ext>
            </a:extLst>
          </p:cNvPr>
          <p:cNvSpPr>
            <a:spLocks noGrp="1"/>
          </p:cNvSpPr>
          <p:nvPr>
            <p:ph idx="1"/>
          </p:nvPr>
        </p:nvSpPr>
        <p:spPr>
          <a:xfrm>
            <a:off x="640080" y="2633236"/>
            <a:ext cx="5455920" cy="3664685"/>
          </a:xfrm>
        </p:spPr>
        <p:txBody>
          <a:bodyPr>
            <a:normAutofit/>
          </a:bodyPr>
          <a:lstStyle/>
          <a:p>
            <a:pPr>
              <a:buFont typeface="Wingdings" panose="05000000000000000000" pitchFamily="2" charset="2"/>
              <a:buChar char="Ø"/>
            </a:pPr>
            <a:r>
              <a:rPr lang="el-GR" b="1" dirty="0"/>
              <a:t>ΚΑΤΑΡΤΙΣΗ ΕΤΗΣΙΟΥ ΠΡΟΫΠΟΛΟΓΙΣΜΟΥ</a:t>
            </a:r>
          </a:p>
          <a:p>
            <a:pPr marL="0" indent="0" algn="just">
              <a:buNone/>
            </a:pPr>
            <a:r>
              <a:rPr lang="el-GR" dirty="0"/>
              <a:t>Ερώτημα:</a:t>
            </a:r>
          </a:p>
          <a:p>
            <a:pPr marL="0" indent="0" algn="just">
              <a:buNone/>
            </a:pPr>
            <a:r>
              <a:rPr lang="el-GR" dirty="0"/>
              <a:t>Ποια υπόλοιπα του ετήσιου προϋπολογισμού πρέπει να μεταφέρω στην επόμενη χρήση (2026) και ποια να κρατήσω στην τρέχουσα χρήση (2025);</a:t>
            </a:r>
          </a:p>
          <a:p>
            <a:pPr marL="0" indent="0">
              <a:buNone/>
            </a:pPr>
            <a:endParaRPr lang="el-GR" dirty="0"/>
          </a:p>
          <a:p>
            <a:pPr marL="0" indent="0">
              <a:buNone/>
            </a:pPr>
            <a:endParaRPr lang="el-GR" dirty="0"/>
          </a:p>
        </p:txBody>
      </p:sp>
      <p:pic>
        <p:nvPicPr>
          <p:cNvPr id="4" name="Εικόνα 3">
            <a:extLst>
              <a:ext uri="{FF2B5EF4-FFF2-40B4-BE49-F238E27FC236}">
                <a16:creationId xmlns:a16="http://schemas.microsoft.com/office/drawing/2014/main" id="{41596A3E-2409-0E59-3E9A-C6162719141E}"/>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94ECDACE-22E4-6392-E43A-C0199608F296}"/>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665440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randombar(horizontal)">
                                      <p:cBhvr>
                                        <p:cTn id="7" dur="500"/>
                                        <p:tgtEl>
                                          <p:spTgt spid="18">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8">
                                            <p:txEl>
                                              <p:pRg st="1" end="1"/>
                                            </p:txEl>
                                          </p:spTgt>
                                        </p:tgtEl>
                                        <p:attrNameLst>
                                          <p:attrName>style.visibility</p:attrName>
                                        </p:attrNameLst>
                                      </p:cBhvr>
                                      <p:to>
                                        <p:strVal val="visible"/>
                                      </p:to>
                                    </p:set>
                                    <p:animEffect transition="in" filter="randombar(horizontal)">
                                      <p:cBhvr>
                                        <p:cTn id="10" dur="500"/>
                                        <p:tgtEl>
                                          <p:spTgt spid="18">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13"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70792E5-A253-25E8-E64C-F66291030D83}"/>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ECBE0F5C-5A2E-4894-47B3-93E4615C6D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0310D17A-9949-2DCE-5941-70308DBE15E5}"/>
              </a:ext>
            </a:extLst>
          </p:cNvPr>
          <p:cNvSpPr>
            <a:spLocks noGrp="1"/>
          </p:cNvSpPr>
          <p:nvPr>
            <p:ph type="title"/>
          </p:nvPr>
        </p:nvSpPr>
        <p:spPr>
          <a:xfrm>
            <a:off x="640080" y="1371600"/>
            <a:ext cx="5852160" cy="1097280"/>
          </a:xfrm>
        </p:spPr>
        <p:txBody>
          <a:bodyPr anchor="t">
            <a:normAutofit/>
          </a:bodyPr>
          <a:lstStyle/>
          <a:p>
            <a:r>
              <a:rPr lang="el-GR" dirty="0"/>
              <a:t>Γενικά (2/13)</a:t>
            </a:r>
          </a:p>
        </p:txBody>
      </p:sp>
      <p:cxnSp>
        <p:nvCxnSpPr>
          <p:cNvPr id="17" name="Straight Connector 10">
            <a:extLst>
              <a:ext uri="{FF2B5EF4-FFF2-40B4-BE49-F238E27FC236}">
                <a16:creationId xmlns:a16="http://schemas.microsoft.com/office/drawing/2014/main" id="{2C700A41-6D88-EBBE-20BF-DD161B995E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26EEF687-EBF5-048E-78EB-6AA0A0390469}"/>
              </a:ext>
            </a:extLst>
          </p:cNvPr>
          <p:cNvSpPr>
            <a:spLocks noGrp="1"/>
          </p:cNvSpPr>
          <p:nvPr>
            <p:ph idx="1"/>
          </p:nvPr>
        </p:nvSpPr>
        <p:spPr>
          <a:xfrm>
            <a:off x="640080" y="2452261"/>
            <a:ext cx="5760720" cy="3664685"/>
          </a:xfrm>
        </p:spPr>
        <p:txBody>
          <a:bodyPr>
            <a:normAutofit fontScale="92500" lnSpcReduction="20000"/>
          </a:bodyPr>
          <a:lstStyle/>
          <a:p>
            <a:pPr>
              <a:buFont typeface="Wingdings" panose="05000000000000000000" pitchFamily="2" charset="2"/>
              <a:buChar char="Ø"/>
            </a:pPr>
            <a:r>
              <a:rPr lang="el-GR" b="1" dirty="0"/>
              <a:t>ΚΑΤΑΡΤΙΣΗ ΕΤΗΣΙΟΥ ΠΡΟΫΠΟΛΟΓΙΣΜΟΥ</a:t>
            </a:r>
          </a:p>
          <a:p>
            <a:pPr marL="0" indent="0" algn="just">
              <a:buNone/>
            </a:pPr>
            <a:r>
              <a:rPr lang="el-GR" dirty="0"/>
              <a:t>Απάντηση:</a:t>
            </a:r>
          </a:p>
          <a:p>
            <a:pPr marL="0" indent="0" algn="just">
              <a:buNone/>
            </a:pPr>
            <a:r>
              <a:rPr lang="el-GR" b="1" u="sng" dirty="0"/>
              <a:t>Περίπτωση αμοιβών τρίτων με ΤΠΥ:</a:t>
            </a:r>
            <a:r>
              <a:rPr lang="el-GR" dirty="0"/>
              <a:t> </a:t>
            </a:r>
          </a:p>
          <a:p>
            <a:pPr marL="0" indent="0" algn="just">
              <a:buNone/>
            </a:pPr>
            <a:r>
              <a:rPr lang="el-GR" dirty="0"/>
              <a:t>Η </a:t>
            </a:r>
            <a:r>
              <a:rPr lang="el-GR" b="1" u="sng" dirty="0"/>
              <a:t>ημερομηνία έκδοσης του Τιμολογίου</a:t>
            </a:r>
            <a:r>
              <a:rPr lang="el-GR" dirty="0"/>
              <a:t> θα κρίνει αν θα χρεωθεί ο Π/Υ της τρέχουσας ή της επόμενης χρήσης!</a:t>
            </a:r>
          </a:p>
          <a:p>
            <a:pPr algn="just"/>
            <a:r>
              <a:rPr lang="el-GR" b="1" u="sng" dirty="0">
                <a:effectLst>
                  <a:outerShdw blurRad="38100" dist="38100" dir="2700000" algn="tl">
                    <a:srgbClr val="000000">
                      <a:alpha val="43137"/>
                    </a:srgbClr>
                  </a:outerShdw>
                </a:effectLst>
              </a:rPr>
              <a:t>Υπαγόμενος</a:t>
            </a:r>
            <a:r>
              <a:rPr lang="el-GR" dirty="0"/>
              <a:t> στην παρ. 9 του άρθρου 39 του ν. 4387/2016</a:t>
            </a:r>
          </a:p>
          <a:p>
            <a:pPr algn="just"/>
            <a:r>
              <a:rPr lang="el-GR" b="1" u="sng" dirty="0">
                <a:effectLst>
                  <a:outerShdw blurRad="38100" dist="38100" dir="2700000" algn="tl">
                    <a:srgbClr val="000000">
                      <a:alpha val="43137"/>
                    </a:srgbClr>
                  </a:outerShdw>
                </a:effectLst>
              </a:rPr>
              <a:t>Μη υπαγόμενος</a:t>
            </a:r>
            <a:r>
              <a:rPr lang="el-GR" dirty="0"/>
              <a:t> στην παρ. 9 του άρθρου 39 του ν. 4387/2016</a:t>
            </a:r>
          </a:p>
        </p:txBody>
      </p:sp>
      <p:pic>
        <p:nvPicPr>
          <p:cNvPr id="4" name="Εικόνα 3">
            <a:extLst>
              <a:ext uri="{FF2B5EF4-FFF2-40B4-BE49-F238E27FC236}">
                <a16:creationId xmlns:a16="http://schemas.microsoft.com/office/drawing/2014/main" id="{CE945856-F6FA-CD73-97CB-E6D07E266A4C}"/>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157EA61B-D85E-9D32-F12A-B80600E3D423}"/>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77573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xEl>
                                              <p:pRg st="3" end="3"/>
                                            </p:txEl>
                                          </p:spTgt>
                                        </p:tgtEl>
                                        <p:attrNameLst>
                                          <p:attrName>style.visibility</p:attrName>
                                        </p:attrNameLst>
                                      </p:cBhvr>
                                      <p:to>
                                        <p:strVal val="visible"/>
                                      </p:to>
                                    </p:set>
                                    <p:animEffect transition="in" filter="circle(in)">
                                      <p:cBhvr>
                                        <p:cTn id="7" dur="2000"/>
                                        <p:tgtEl>
                                          <p:spTgt spid="1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xEl>
                                              <p:pRg st="4" end="4"/>
                                            </p:txEl>
                                          </p:spTgt>
                                        </p:tgtEl>
                                        <p:attrNameLst>
                                          <p:attrName>style.visibility</p:attrName>
                                        </p:attrNameLst>
                                      </p:cBhvr>
                                      <p:to>
                                        <p:strVal val="visible"/>
                                      </p:to>
                                    </p:set>
                                    <p:animEffect transition="in" filter="circle(in)">
                                      <p:cBhvr>
                                        <p:cTn id="12" dur="2000"/>
                                        <p:tgtEl>
                                          <p:spTgt spid="1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xEl>
                                              <p:pRg st="5" end="5"/>
                                            </p:txEl>
                                          </p:spTgt>
                                        </p:tgtEl>
                                        <p:attrNameLst>
                                          <p:attrName>style.visibility</p:attrName>
                                        </p:attrNameLst>
                                      </p:cBhvr>
                                      <p:to>
                                        <p:strVal val="visible"/>
                                      </p:to>
                                    </p:set>
                                    <p:animEffect transition="in" filter="circle(in)">
                                      <p:cBhvr>
                                        <p:cTn id="17" dur="20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0A0B0A5-5BFA-9E15-4F8A-74BD9C560A97}"/>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0B7FA571-CF2D-A8E9-5F70-16668D496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56A34117-9252-9CD6-361F-66D8D94DF265}"/>
              </a:ext>
            </a:extLst>
          </p:cNvPr>
          <p:cNvSpPr>
            <a:spLocks noGrp="1"/>
          </p:cNvSpPr>
          <p:nvPr>
            <p:ph type="title"/>
          </p:nvPr>
        </p:nvSpPr>
        <p:spPr>
          <a:xfrm>
            <a:off x="640080" y="1371600"/>
            <a:ext cx="5852160" cy="1097280"/>
          </a:xfrm>
        </p:spPr>
        <p:txBody>
          <a:bodyPr anchor="t">
            <a:normAutofit/>
          </a:bodyPr>
          <a:lstStyle/>
          <a:p>
            <a:r>
              <a:rPr lang="el-GR" dirty="0"/>
              <a:t>Γενικά (3/13)</a:t>
            </a:r>
          </a:p>
        </p:txBody>
      </p:sp>
      <p:cxnSp>
        <p:nvCxnSpPr>
          <p:cNvPr id="17" name="Straight Connector 10">
            <a:extLst>
              <a:ext uri="{FF2B5EF4-FFF2-40B4-BE49-F238E27FC236}">
                <a16:creationId xmlns:a16="http://schemas.microsoft.com/office/drawing/2014/main" id="{18CF6AE0-D927-7F55-358D-9BBEC637222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88E68D0D-D9A6-F2E4-C65E-0F34C85016A5}"/>
              </a:ext>
            </a:extLst>
          </p:cNvPr>
          <p:cNvSpPr>
            <a:spLocks noGrp="1"/>
          </p:cNvSpPr>
          <p:nvPr>
            <p:ph idx="1"/>
          </p:nvPr>
        </p:nvSpPr>
        <p:spPr>
          <a:xfrm>
            <a:off x="640080" y="2633236"/>
            <a:ext cx="5455920" cy="3664685"/>
          </a:xfrm>
        </p:spPr>
        <p:txBody>
          <a:bodyPr>
            <a:normAutofit/>
          </a:bodyPr>
          <a:lstStyle/>
          <a:p>
            <a:pPr>
              <a:buFont typeface="Wingdings" panose="05000000000000000000" pitchFamily="2" charset="2"/>
              <a:buChar char="Ø"/>
            </a:pPr>
            <a:r>
              <a:rPr lang="el-GR" b="1" dirty="0"/>
              <a:t>ΚΑΤΑΡΤΙΣΗ ΕΤΗΣΙΟΥ ΠΡΟΫΠΟΛΟΓΙΣΜΟΥ</a:t>
            </a:r>
          </a:p>
          <a:p>
            <a:pPr marL="0" indent="0" algn="just">
              <a:buNone/>
            </a:pPr>
            <a:r>
              <a:rPr lang="el-GR" dirty="0"/>
              <a:t>Απάντηση (…συνέχεια):</a:t>
            </a:r>
          </a:p>
          <a:p>
            <a:pPr marL="0" indent="0">
              <a:buNone/>
            </a:pPr>
            <a:r>
              <a:rPr lang="el-GR" b="1" u="sng" dirty="0"/>
              <a:t>Περίπτωση αμοιβών τρίτων με Τίτλο κτήσης:</a:t>
            </a:r>
            <a:r>
              <a:rPr lang="el-GR" dirty="0"/>
              <a:t> </a:t>
            </a:r>
          </a:p>
          <a:p>
            <a:pPr marL="0" indent="0">
              <a:buNone/>
            </a:pPr>
            <a:r>
              <a:rPr lang="el-GR" dirty="0"/>
              <a:t>Η </a:t>
            </a:r>
            <a:r>
              <a:rPr lang="el-GR" b="1" u="sng" dirty="0"/>
              <a:t>ημερομηνία πληρωμής</a:t>
            </a:r>
            <a:r>
              <a:rPr lang="el-GR" dirty="0"/>
              <a:t> θα κρίνει αν θα χρεωθεί ο Π/Υ της τρέχουσας ή της επόμενης χρήσης.</a:t>
            </a:r>
          </a:p>
          <a:p>
            <a:pPr marL="0" indent="0">
              <a:buNone/>
            </a:pPr>
            <a:endParaRPr lang="el-GR" dirty="0"/>
          </a:p>
        </p:txBody>
      </p:sp>
      <p:pic>
        <p:nvPicPr>
          <p:cNvPr id="4" name="Εικόνα 3">
            <a:extLst>
              <a:ext uri="{FF2B5EF4-FFF2-40B4-BE49-F238E27FC236}">
                <a16:creationId xmlns:a16="http://schemas.microsoft.com/office/drawing/2014/main" id="{25E74C95-8997-F775-B547-AF4722E03377}"/>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A82BB572-F1D3-D9D3-037C-11D16461EB72}"/>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176068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7" dur="500"/>
                                        <p:tgtEl>
                                          <p:spTgt spid="18">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10"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6E34B8-7C23-23D5-4CDD-529A355D967F}"/>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4E69108D-F360-70E9-84E9-25381017C7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7F10CF1A-54E2-0A3C-3CA2-A409509AEAFE}"/>
              </a:ext>
            </a:extLst>
          </p:cNvPr>
          <p:cNvSpPr>
            <a:spLocks noGrp="1"/>
          </p:cNvSpPr>
          <p:nvPr>
            <p:ph type="title"/>
          </p:nvPr>
        </p:nvSpPr>
        <p:spPr>
          <a:xfrm>
            <a:off x="640080" y="1371600"/>
            <a:ext cx="5852160" cy="1097280"/>
          </a:xfrm>
        </p:spPr>
        <p:txBody>
          <a:bodyPr anchor="t">
            <a:normAutofit/>
          </a:bodyPr>
          <a:lstStyle/>
          <a:p>
            <a:r>
              <a:rPr lang="el-GR" dirty="0"/>
              <a:t>Γενικά (4/13)</a:t>
            </a:r>
          </a:p>
        </p:txBody>
      </p:sp>
      <p:cxnSp>
        <p:nvCxnSpPr>
          <p:cNvPr id="17" name="Straight Connector 10">
            <a:extLst>
              <a:ext uri="{FF2B5EF4-FFF2-40B4-BE49-F238E27FC236}">
                <a16:creationId xmlns:a16="http://schemas.microsoft.com/office/drawing/2014/main" id="{28978052-F474-DE69-F52F-B62080F1B4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E686F17C-51AD-1F51-54F8-F691D261BDA5}"/>
              </a:ext>
            </a:extLst>
          </p:cNvPr>
          <p:cNvSpPr>
            <a:spLocks noGrp="1"/>
          </p:cNvSpPr>
          <p:nvPr>
            <p:ph idx="1"/>
          </p:nvPr>
        </p:nvSpPr>
        <p:spPr>
          <a:xfrm>
            <a:off x="640080" y="2633236"/>
            <a:ext cx="5455920" cy="3664685"/>
          </a:xfrm>
        </p:spPr>
        <p:txBody>
          <a:bodyPr>
            <a:normAutofit/>
          </a:bodyPr>
          <a:lstStyle/>
          <a:p>
            <a:pPr>
              <a:buFont typeface="Wingdings" panose="05000000000000000000" pitchFamily="2" charset="2"/>
              <a:buChar char="Ø"/>
            </a:pPr>
            <a:r>
              <a:rPr lang="el-GR" b="1" dirty="0"/>
              <a:t>ΚΑΤΑΡΤΙΣΗ ΕΤΗΣΙΟΥ ΠΡΟΫΠΟΛΟΓΙΣΜΟΥ</a:t>
            </a:r>
          </a:p>
          <a:p>
            <a:pPr marL="0" indent="0" algn="just">
              <a:buNone/>
            </a:pPr>
            <a:r>
              <a:rPr lang="el-GR" dirty="0"/>
              <a:t>Απάντηση (…συνέχεια):</a:t>
            </a:r>
          </a:p>
          <a:p>
            <a:pPr marL="0" indent="0">
              <a:buNone/>
            </a:pPr>
            <a:r>
              <a:rPr lang="el-GR" b="1" u="sng" dirty="0"/>
              <a:t>Περίπτωση αμοιβών Πανεπιστημιακών (μέλη ΔΕΠ):</a:t>
            </a:r>
            <a:r>
              <a:rPr lang="el-GR" dirty="0"/>
              <a:t> </a:t>
            </a:r>
          </a:p>
          <a:p>
            <a:pPr marL="0" indent="0">
              <a:buNone/>
            </a:pPr>
            <a:r>
              <a:rPr lang="el-GR" dirty="0"/>
              <a:t>Η </a:t>
            </a:r>
            <a:r>
              <a:rPr lang="el-GR" b="1" u="sng" dirty="0"/>
              <a:t>ημερομηνία πληρωμής</a:t>
            </a:r>
            <a:r>
              <a:rPr lang="el-GR" dirty="0"/>
              <a:t> θα κρίνει αν θα χρεωθεί ο Π/Υ της τρέχουσας ή της επόμενης χρήσης.</a:t>
            </a:r>
          </a:p>
          <a:p>
            <a:pPr marL="0" indent="0">
              <a:buNone/>
            </a:pPr>
            <a:endParaRPr lang="el-GR" dirty="0"/>
          </a:p>
        </p:txBody>
      </p:sp>
      <p:pic>
        <p:nvPicPr>
          <p:cNvPr id="4" name="Εικόνα 3">
            <a:extLst>
              <a:ext uri="{FF2B5EF4-FFF2-40B4-BE49-F238E27FC236}">
                <a16:creationId xmlns:a16="http://schemas.microsoft.com/office/drawing/2014/main" id="{1DEE1FF4-D2C8-414B-38D3-1E30D1E7468A}"/>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27A813B0-18EA-CCC7-AF6E-B134CF99BA4E}"/>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262840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circle(in)">
                                      <p:cBhvr>
                                        <p:cTn id="7" dur="2000"/>
                                        <p:tgtEl>
                                          <p:spTgt spid="18">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18">
                                            <p:txEl>
                                              <p:pRg st="3" end="3"/>
                                            </p:txEl>
                                          </p:spTgt>
                                        </p:tgtEl>
                                        <p:attrNameLst>
                                          <p:attrName>style.visibility</p:attrName>
                                        </p:attrNameLst>
                                      </p:cBhvr>
                                      <p:to>
                                        <p:strVal val="visible"/>
                                      </p:to>
                                    </p:set>
                                    <p:animEffect transition="in" filter="circle(in)">
                                      <p:cBhvr>
                                        <p:cTn id="10" dur="20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6D7689-2C3C-C614-744C-E98D9E56DDEF}"/>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FC11A8E1-0FB6-709D-805E-6B04FD50BD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2549B24C-ED6C-EE97-9C8E-914B52BCFD51}"/>
              </a:ext>
            </a:extLst>
          </p:cNvPr>
          <p:cNvSpPr>
            <a:spLocks noGrp="1"/>
          </p:cNvSpPr>
          <p:nvPr>
            <p:ph type="title"/>
          </p:nvPr>
        </p:nvSpPr>
        <p:spPr>
          <a:xfrm>
            <a:off x="640080" y="1371600"/>
            <a:ext cx="5852160" cy="1097280"/>
          </a:xfrm>
        </p:spPr>
        <p:txBody>
          <a:bodyPr anchor="t">
            <a:normAutofit/>
          </a:bodyPr>
          <a:lstStyle/>
          <a:p>
            <a:r>
              <a:rPr lang="el-GR" dirty="0"/>
              <a:t>Γενικά (5/13)</a:t>
            </a:r>
          </a:p>
        </p:txBody>
      </p:sp>
      <p:cxnSp>
        <p:nvCxnSpPr>
          <p:cNvPr id="17" name="Straight Connector 10">
            <a:extLst>
              <a:ext uri="{FF2B5EF4-FFF2-40B4-BE49-F238E27FC236}">
                <a16:creationId xmlns:a16="http://schemas.microsoft.com/office/drawing/2014/main" id="{F19C4FA6-9352-4239-BA1E-7479E660D41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D478AB6C-6529-3D14-133C-C675D039B74A}"/>
              </a:ext>
            </a:extLst>
          </p:cNvPr>
          <p:cNvSpPr>
            <a:spLocks noGrp="1"/>
          </p:cNvSpPr>
          <p:nvPr>
            <p:ph idx="1"/>
          </p:nvPr>
        </p:nvSpPr>
        <p:spPr>
          <a:xfrm>
            <a:off x="640080" y="2633236"/>
            <a:ext cx="5570220" cy="3664685"/>
          </a:xfrm>
        </p:spPr>
        <p:txBody>
          <a:bodyPr>
            <a:normAutofit/>
          </a:bodyPr>
          <a:lstStyle/>
          <a:p>
            <a:pPr>
              <a:buFont typeface="Wingdings" panose="05000000000000000000" pitchFamily="2" charset="2"/>
              <a:buChar char="Ø"/>
            </a:pPr>
            <a:r>
              <a:rPr lang="el-GR" b="1" dirty="0"/>
              <a:t>ΚΑΤΑΡΤΙΣΗ ΕΤΗΣΙΟΥ ΠΡΟΫΠΟΛΟΓΙΣΜΟΥ</a:t>
            </a:r>
          </a:p>
          <a:p>
            <a:pPr marL="0" indent="0" algn="just">
              <a:buNone/>
            </a:pPr>
            <a:r>
              <a:rPr lang="el-GR" dirty="0"/>
              <a:t>Απάντηση (…συνέχεια):</a:t>
            </a:r>
          </a:p>
          <a:p>
            <a:pPr marL="0" indent="0">
              <a:buNone/>
            </a:pPr>
            <a:r>
              <a:rPr lang="el-GR" b="1" u="sng" dirty="0"/>
              <a:t>Περίπτωση τιμολογίων προμηθειών/υπηρεσιών:</a:t>
            </a:r>
            <a:r>
              <a:rPr lang="el-GR" dirty="0"/>
              <a:t> </a:t>
            </a:r>
          </a:p>
          <a:p>
            <a:pPr marL="0" indent="0">
              <a:buNone/>
            </a:pPr>
            <a:r>
              <a:rPr lang="el-GR" dirty="0"/>
              <a:t>Ισχύει ότι και στην περίπτωση των αμειβόμενων με ΤΠΥ, δηλαδή η </a:t>
            </a:r>
            <a:r>
              <a:rPr lang="el-GR" b="1" dirty="0"/>
              <a:t>ημερομηνία έκδοσης του Τιμολογίου</a:t>
            </a:r>
            <a:r>
              <a:rPr lang="el-GR" dirty="0"/>
              <a:t> θα κρίνει αν θα χρεωθεί ο Π/Υ της τρέχουσας ή της επόμενης χρήσης!</a:t>
            </a:r>
          </a:p>
          <a:p>
            <a:pPr marL="0" indent="0">
              <a:buNone/>
            </a:pPr>
            <a:endParaRPr lang="el-GR" dirty="0"/>
          </a:p>
          <a:p>
            <a:pPr marL="0" indent="0">
              <a:buNone/>
            </a:pPr>
            <a:endParaRPr lang="el-GR" dirty="0"/>
          </a:p>
        </p:txBody>
      </p:sp>
      <p:pic>
        <p:nvPicPr>
          <p:cNvPr id="4" name="Εικόνα 3">
            <a:extLst>
              <a:ext uri="{FF2B5EF4-FFF2-40B4-BE49-F238E27FC236}">
                <a16:creationId xmlns:a16="http://schemas.microsoft.com/office/drawing/2014/main" id="{EA7BED9E-6D0E-BC4A-7BAC-CEF9F52CF61B}"/>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0B09E895-2F06-9D87-050B-8774DD902486}"/>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139521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randombar(horizontal)">
                                      <p:cBhvr>
                                        <p:cTn id="7" dur="500"/>
                                        <p:tgtEl>
                                          <p:spTgt spid="18">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18">
                                            <p:txEl>
                                              <p:pRg st="3" end="3"/>
                                            </p:txEl>
                                          </p:spTgt>
                                        </p:tgtEl>
                                        <p:attrNameLst>
                                          <p:attrName>style.visibility</p:attrName>
                                        </p:attrNameLst>
                                      </p:cBhvr>
                                      <p:to>
                                        <p:strVal val="visible"/>
                                      </p:to>
                                    </p:set>
                                    <p:animEffect transition="in" filter="randombar(horizontal)">
                                      <p:cBhvr>
                                        <p:cTn id="10"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9E4DC0-4099-34FD-797E-F319600BE993}"/>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CDA76411-889A-390C-3ED8-06534CD8DC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016EF419-E396-1809-3AFE-232E668C266E}"/>
              </a:ext>
            </a:extLst>
          </p:cNvPr>
          <p:cNvSpPr>
            <a:spLocks noGrp="1"/>
          </p:cNvSpPr>
          <p:nvPr>
            <p:ph type="title"/>
          </p:nvPr>
        </p:nvSpPr>
        <p:spPr>
          <a:xfrm>
            <a:off x="640080" y="1371600"/>
            <a:ext cx="5852160" cy="1097280"/>
          </a:xfrm>
        </p:spPr>
        <p:txBody>
          <a:bodyPr anchor="t">
            <a:normAutofit/>
          </a:bodyPr>
          <a:lstStyle/>
          <a:p>
            <a:r>
              <a:rPr lang="el-GR" dirty="0"/>
              <a:t>Γενικά (6/13)</a:t>
            </a:r>
          </a:p>
        </p:txBody>
      </p:sp>
      <p:cxnSp>
        <p:nvCxnSpPr>
          <p:cNvPr id="17" name="Straight Connector 10">
            <a:extLst>
              <a:ext uri="{FF2B5EF4-FFF2-40B4-BE49-F238E27FC236}">
                <a16:creationId xmlns:a16="http://schemas.microsoft.com/office/drawing/2014/main" id="{12058EFF-70EC-FC63-339E-E91FD1CB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0B93887C-665B-0ADA-2A99-851E8DD57CA4}"/>
              </a:ext>
            </a:extLst>
          </p:cNvPr>
          <p:cNvSpPr>
            <a:spLocks noGrp="1"/>
          </p:cNvSpPr>
          <p:nvPr>
            <p:ph idx="1"/>
          </p:nvPr>
        </p:nvSpPr>
        <p:spPr>
          <a:xfrm>
            <a:off x="640080" y="2633236"/>
            <a:ext cx="5852160" cy="3664685"/>
          </a:xfrm>
        </p:spPr>
        <p:txBody>
          <a:bodyPr>
            <a:normAutofit/>
          </a:bodyPr>
          <a:lstStyle/>
          <a:p>
            <a:pPr>
              <a:buFont typeface="Wingdings" panose="05000000000000000000" pitchFamily="2" charset="2"/>
              <a:buChar char="Ø"/>
            </a:pPr>
            <a:r>
              <a:rPr lang="el-GR" b="1" dirty="0"/>
              <a:t>Αμοιβές</a:t>
            </a:r>
          </a:p>
          <a:p>
            <a:pPr marL="265176" lvl="1" indent="0">
              <a:buNone/>
            </a:pPr>
            <a:r>
              <a:rPr lang="el-GR" u="sng" dirty="0"/>
              <a:t>Περιορισμοί:</a:t>
            </a:r>
            <a:r>
              <a:rPr lang="el-GR" dirty="0"/>
              <a:t> </a:t>
            </a:r>
          </a:p>
          <a:p>
            <a:pPr marL="771525" lvl="1" indent="-285750">
              <a:buFont typeface="Courier New" panose="02070309020205020404" pitchFamily="49" charset="0"/>
              <a:buChar char="o"/>
            </a:pPr>
            <a:r>
              <a:rPr lang="el-GR" dirty="0"/>
              <a:t>Εξόφληση συμβάσεων έως τη λήξη οικονομικού αντικειμένου του έργου,</a:t>
            </a:r>
            <a:endParaRPr lang="en-US" dirty="0"/>
          </a:p>
          <a:p>
            <a:pPr marL="771525" lvl="1" indent="-285750">
              <a:buFont typeface="Courier New" panose="02070309020205020404" pitchFamily="49" charset="0"/>
              <a:buChar char="o"/>
            </a:pPr>
            <a:r>
              <a:rPr lang="el-GR" dirty="0"/>
              <a:t>Συμβαλλόμενοι που υπάγονται στην παρ. 9 του άρθρου 39 του ν. 4387/2016 </a:t>
            </a:r>
            <a:r>
              <a:rPr lang="el-GR" b="1" dirty="0"/>
              <a:t>*</a:t>
            </a:r>
            <a:endParaRPr lang="en-US" b="1" dirty="0"/>
          </a:p>
          <a:p>
            <a:pPr marL="771525" lvl="1" indent="-285750">
              <a:buFont typeface="Courier New" panose="02070309020205020404" pitchFamily="49" charset="0"/>
              <a:buChar char="o"/>
            </a:pPr>
            <a:r>
              <a:rPr lang="el-GR" dirty="0"/>
              <a:t>Καθορισμένες ημερομηνίες πληρωμών από την Ενιαία Αρχή Πληρωμών (ΕΑΠ).</a:t>
            </a:r>
          </a:p>
          <a:p>
            <a:pPr marL="265176" lvl="1" indent="0">
              <a:buNone/>
            </a:pPr>
            <a:endParaRPr lang="el-GR" dirty="0"/>
          </a:p>
        </p:txBody>
      </p:sp>
      <p:pic>
        <p:nvPicPr>
          <p:cNvPr id="4" name="Εικόνα 3">
            <a:extLst>
              <a:ext uri="{FF2B5EF4-FFF2-40B4-BE49-F238E27FC236}">
                <a16:creationId xmlns:a16="http://schemas.microsoft.com/office/drawing/2014/main" id="{774FB99C-A124-7B9E-0FB2-D1458D0A5360}"/>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8FC8CDE7-A6A0-FDCA-C0D4-46B0CDEAF19B}"/>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136078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animEffect transition="in" filter="circle(in)">
                                      <p:cBhvr>
                                        <p:cTn id="7" dur="2000"/>
                                        <p:tgtEl>
                                          <p:spTgt spid="1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xEl>
                                              <p:pRg st="3" end="3"/>
                                            </p:txEl>
                                          </p:spTgt>
                                        </p:tgtEl>
                                        <p:attrNameLst>
                                          <p:attrName>style.visibility</p:attrName>
                                        </p:attrNameLst>
                                      </p:cBhvr>
                                      <p:to>
                                        <p:strVal val="visible"/>
                                      </p:to>
                                    </p:set>
                                    <p:animEffect transition="in" filter="circle(in)">
                                      <p:cBhvr>
                                        <p:cTn id="12" dur="2000"/>
                                        <p:tgtEl>
                                          <p:spTgt spid="1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8">
                                            <p:txEl>
                                              <p:pRg st="4" end="4"/>
                                            </p:txEl>
                                          </p:spTgt>
                                        </p:tgtEl>
                                        <p:attrNameLst>
                                          <p:attrName>style.visibility</p:attrName>
                                        </p:attrNameLst>
                                      </p:cBhvr>
                                      <p:to>
                                        <p:strVal val="visible"/>
                                      </p:to>
                                    </p:set>
                                    <p:animEffect transition="in" filter="circle(in)">
                                      <p:cBhvr>
                                        <p:cTn id="17" dur="2000"/>
                                        <p:tgtEl>
                                          <p:spTgt spid="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3217FB7-41FB-7EC7-A1FE-8C7CDD287AE0}"/>
            </a:ext>
          </a:extLst>
        </p:cNvPr>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19B363C2-AAFF-410B-5A93-6C80D848D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Τίτλος 1">
            <a:extLst>
              <a:ext uri="{FF2B5EF4-FFF2-40B4-BE49-F238E27FC236}">
                <a16:creationId xmlns:a16="http://schemas.microsoft.com/office/drawing/2014/main" id="{58E893FA-89C0-0DE8-4DE2-6D29B87A8022}"/>
              </a:ext>
            </a:extLst>
          </p:cNvPr>
          <p:cNvSpPr>
            <a:spLocks noGrp="1"/>
          </p:cNvSpPr>
          <p:nvPr>
            <p:ph type="title"/>
          </p:nvPr>
        </p:nvSpPr>
        <p:spPr>
          <a:xfrm>
            <a:off x="640080" y="1371600"/>
            <a:ext cx="5852160" cy="1097280"/>
          </a:xfrm>
        </p:spPr>
        <p:txBody>
          <a:bodyPr anchor="t">
            <a:normAutofit/>
          </a:bodyPr>
          <a:lstStyle/>
          <a:p>
            <a:r>
              <a:rPr lang="el-GR" dirty="0"/>
              <a:t>Γενικά (7/13)</a:t>
            </a:r>
          </a:p>
        </p:txBody>
      </p:sp>
      <p:cxnSp>
        <p:nvCxnSpPr>
          <p:cNvPr id="17" name="Straight Connector 10">
            <a:extLst>
              <a:ext uri="{FF2B5EF4-FFF2-40B4-BE49-F238E27FC236}">
                <a16:creationId xmlns:a16="http://schemas.microsoft.com/office/drawing/2014/main" id="{6934B7C9-CEAE-A025-D119-095EBBC7D6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8" name="Θέση περιεχομένου 2">
            <a:extLst>
              <a:ext uri="{FF2B5EF4-FFF2-40B4-BE49-F238E27FC236}">
                <a16:creationId xmlns:a16="http://schemas.microsoft.com/office/drawing/2014/main" id="{670F9E1B-937E-0515-EBC0-7B35281ECBF2}"/>
              </a:ext>
            </a:extLst>
          </p:cNvPr>
          <p:cNvSpPr>
            <a:spLocks noGrp="1"/>
          </p:cNvSpPr>
          <p:nvPr>
            <p:ph idx="1"/>
          </p:nvPr>
        </p:nvSpPr>
        <p:spPr>
          <a:xfrm>
            <a:off x="640080" y="2633236"/>
            <a:ext cx="5852160" cy="3664685"/>
          </a:xfrm>
        </p:spPr>
        <p:txBody>
          <a:bodyPr>
            <a:normAutofit/>
          </a:bodyPr>
          <a:lstStyle/>
          <a:p>
            <a:pPr>
              <a:buFont typeface="Wingdings" panose="05000000000000000000" pitchFamily="2" charset="2"/>
              <a:buChar char="Ø"/>
            </a:pPr>
            <a:r>
              <a:rPr lang="el-GR" b="1" dirty="0"/>
              <a:t>Αμοιβές</a:t>
            </a:r>
          </a:p>
          <a:p>
            <a:pPr marL="361950" indent="0">
              <a:buNone/>
            </a:pPr>
            <a:r>
              <a:rPr lang="el-GR" sz="2400" b="1" dirty="0"/>
              <a:t>*</a:t>
            </a:r>
            <a:r>
              <a:rPr lang="el-GR" b="1" dirty="0"/>
              <a:t> Συμβαλλόμενοι που υπάγονται στην παρ. 9 του άρθρου 39 του ν. 4387/2016)</a:t>
            </a:r>
          </a:p>
          <a:p>
            <a:pPr marL="265176" lvl="1" indent="0">
              <a:buNone/>
            </a:pPr>
            <a:endParaRPr lang="el-GR" b="1" u="sng" dirty="0"/>
          </a:p>
          <a:p>
            <a:pPr marL="265176" lvl="1" indent="0">
              <a:buNone/>
            </a:pPr>
            <a:r>
              <a:rPr lang="el-GR" b="1" u="sng" dirty="0"/>
              <a:t>Ιδιαίτεροι περιορισμοί</a:t>
            </a:r>
          </a:p>
          <a:p>
            <a:pPr marL="809625" lvl="1">
              <a:buFont typeface="Courier New" panose="02070309020205020404" pitchFamily="49" charset="0"/>
              <a:buChar char="o"/>
            </a:pPr>
            <a:r>
              <a:rPr lang="el-GR" b="1" dirty="0"/>
              <a:t>Σταθερή μηνιαία αμοιβή</a:t>
            </a:r>
          </a:p>
          <a:p>
            <a:pPr marL="809625" lvl="1">
              <a:buFont typeface="Courier New" panose="02070309020205020404" pitchFamily="49" charset="0"/>
              <a:buChar char="o"/>
            </a:pPr>
            <a:r>
              <a:rPr lang="el-GR" b="1" dirty="0"/>
              <a:t>Μηνιαία παραδοτέα (εκθέσεις προόδου)</a:t>
            </a:r>
          </a:p>
          <a:p>
            <a:pPr marL="581025" lvl="1" indent="0">
              <a:buNone/>
            </a:pPr>
            <a:endParaRPr lang="el-GR" b="1" dirty="0"/>
          </a:p>
        </p:txBody>
      </p:sp>
      <p:pic>
        <p:nvPicPr>
          <p:cNvPr id="4" name="Εικόνα 3">
            <a:extLst>
              <a:ext uri="{FF2B5EF4-FFF2-40B4-BE49-F238E27FC236}">
                <a16:creationId xmlns:a16="http://schemas.microsoft.com/office/drawing/2014/main" id="{A54F8692-1494-31C8-83B6-B38A148A60FA}"/>
              </a:ext>
            </a:extLst>
          </p:cNvPr>
          <p:cNvPicPr>
            <a:picLocks noChangeAspect="1"/>
          </p:cNvPicPr>
          <p:nvPr/>
        </p:nvPicPr>
        <p:blipFill>
          <a:blip r:embed="rId3"/>
          <a:srcRect l="18217" r="11822" b="-1"/>
          <a:stretch>
            <a:fillRect/>
          </a:stretch>
        </p:blipFill>
        <p:spPr>
          <a:xfrm>
            <a:off x="7824354" y="10"/>
            <a:ext cx="4367645" cy="6857990"/>
          </a:xfrm>
          <a:prstGeom prst="rect">
            <a:avLst/>
          </a:prstGeom>
        </p:spPr>
      </p:pic>
      <p:pic>
        <p:nvPicPr>
          <p:cNvPr id="3" name="Εικόνα 2" descr="Εικόνα που περιέχει κείμενο, γραμματοσειρά, γραφικά, στιγμιότυπο οθόνης&#10;&#10;Περιγραφή που δημιουργήθηκε αυτόματα">
            <a:extLst>
              <a:ext uri="{FF2B5EF4-FFF2-40B4-BE49-F238E27FC236}">
                <a16:creationId xmlns:a16="http://schemas.microsoft.com/office/drawing/2014/main" id="{628B8B87-3F07-5C1E-2DB1-82CE3F799591}"/>
              </a:ext>
            </a:extLst>
          </p:cNvPr>
          <p:cNvPicPr>
            <a:picLocks noChangeAspect="1"/>
          </p:cNvPicPr>
          <p:nvPr/>
        </p:nvPicPr>
        <p:blipFill>
          <a:blip r:embed="rId4">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9234984" y="6196654"/>
            <a:ext cx="2685644" cy="491032"/>
          </a:xfrm>
          <a:prstGeom prst="rect">
            <a:avLst/>
          </a:prstGeom>
          <a:effectLst/>
        </p:spPr>
      </p:pic>
    </p:spTree>
    <p:extLst>
      <p:ext uri="{BB962C8B-B14F-4D97-AF65-F5344CB8AC3E}">
        <p14:creationId xmlns:p14="http://schemas.microsoft.com/office/powerpoint/2010/main" val="326961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Effect transition="in" filter="circle(in)">
                                      <p:cBhvr>
                                        <p:cTn id="7" dur="2000"/>
                                        <p:tgtEl>
                                          <p:spTgt spid="18">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8">
                                            <p:txEl>
                                              <p:pRg st="5" end="5"/>
                                            </p:txEl>
                                          </p:spTgt>
                                        </p:tgtEl>
                                        <p:attrNameLst>
                                          <p:attrName>style.visibility</p:attrName>
                                        </p:attrNameLst>
                                      </p:cBhvr>
                                      <p:to>
                                        <p:strVal val="visible"/>
                                      </p:to>
                                    </p:set>
                                    <p:animEffect transition="in" filter="circle(in)">
                                      <p:cBhvr>
                                        <p:cTn id="12" dur="2000"/>
                                        <p:tgtEl>
                                          <p:spTgt spid="1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1480</TotalTime>
  <Words>2676</Words>
  <Application>Microsoft Office PowerPoint</Application>
  <PresentationFormat>Ευρεία οθόνη</PresentationFormat>
  <Paragraphs>247</Paragraphs>
  <Slides>28</Slides>
  <Notes>28</Notes>
  <HiddenSlides>0</HiddenSlides>
  <MMClips>0</MMClips>
  <ScaleCrop>false</ScaleCrop>
  <HeadingPairs>
    <vt:vector size="4" baseType="variant">
      <vt:variant>
        <vt:lpstr>Θέμα</vt:lpstr>
      </vt:variant>
      <vt:variant>
        <vt:i4>1</vt:i4>
      </vt:variant>
      <vt:variant>
        <vt:lpstr>Τίτλοι διαφανειών</vt:lpstr>
      </vt:variant>
      <vt:variant>
        <vt:i4>28</vt:i4>
      </vt:variant>
    </vt:vector>
  </HeadingPairs>
  <TitlesOfParts>
    <vt:vector size="29" baseType="lpstr">
      <vt:lpstr>DashVTI</vt:lpstr>
      <vt:lpstr>Χρηματικό Ένταλμα Προκαταβολής &amp; Σημαντικές Επισημάνσεις</vt:lpstr>
      <vt:lpstr>Γενικά               για όλα                            τα Έργα</vt:lpstr>
      <vt:lpstr>Γενικά (1/13)</vt:lpstr>
      <vt:lpstr>Γενικά (2/13)</vt:lpstr>
      <vt:lpstr>Γενικά (3/13)</vt:lpstr>
      <vt:lpstr>Γενικά (4/13)</vt:lpstr>
      <vt:lpstr>Γενικά (5/13)</vt:lpstr>
      <vt:lpstr>Γενικά (6/13)</vt:lpstr>
      <vt:lpstr>Γενικά (7/13)</vt:lpstr>
      <vt:lpstr>Γενικά (8/13)</vt:lpstr>
      <vt:lpstr>Γενικά (9/13)</vt:lpstr>
      <vt:lpstr>Γενικά (10/13)</vt:lpstr>
      <vt:lpstr>Γενικά (11/13)</vt:lpstr>
      <vt:lpstr>Γενικά (12/13)</vt:lpstr>
      <vt:lpstr>Γενικά (13/13)</vt:lpstr>
      <vt:lpstr>Απόδοση φόρων &amp; κρατήσεων</vt:lpstr>
      <vt:lpstr>Χρηματικά               Εντάλματα                            Προκαταβολής</vt:lpstr>
      <vt:lpstr>Χρηματικά Εντάλματα Προκαταβολής (1/9)</vt:lpstr>
      <vt:lpstr>Χρηματικά Εντάλματα Προκαταβολής (2/9)</vt:lpstr>
      <vt:lpstr>Χρηματικά Εντάλματα Προκαταβολής (3/9)</vt:lpstr>
      <vt:lpstr>Χρηματικά Εντάλματα Προκαταβολής (4/9)</vt:lpstr>
      <vt:lpstr>Χρηματικά Εντάλματα Προκαταβολής (5/9)</vt:lpstr>
      <vt:lpstr>Χρηματικά Εντάλματα Προκαταβολής (6/9)</vt:lpstr>
      <vt:lpstr>Χρηματικά Εντάλματα Προκαταβολής (7/9)</vt:lpstr>
      <vt:lpstr>Χρηματικά Εντάλματα Προκαταβολής (8/9)</vt:lpstr>
      <vt:lpstr>Χρηματικά Εντάλματα Προκαταβολής (9/9)</vt:lpstr>
      <vt:lpstr>Είμαστε στη διάθεσή σας για περεταίρω λεπτομέρειες…</vt:lpstr>
      <vt:lpstr>Σας ευχαριστούμε για την προσοχή σας!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Kommatas Anastasios</dc:creator>
  <cp:lastModifiedBy>Kommatas Anastasios</cp:lastModifiedBy>
  <cp:revision>21</cp:revision>
  <cp:lastPrinted>2025-12-04T06:06:05Z</cp:lastPrinted>
  <dcterms:created xsi:type="dcterms:W3CDTF">2025-11-19T06:17:41Z</dcterms:created>
  <dcterms:modified xsi:type="dcterms:W3CDTF">2025-12-05T05:54:49Z</dcterms:modified>
</cp:coreProperties>
</file>